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38" r:id="rId2"/>
    <p:sldId id="344" r:id="rId3"/>
    <p:sldId id="343" r:id="rId4"/>
    <p:sldId id="390" r:id="rId5"/>
    <p:sldId id="379" r:id="rId6"/>
    <p:sldId id="364" r:id="rId7"/>
    <p:sldId id="345" r:id="rId8"/>
    <p:sldId id="270" r:id="rId9"/>
    <p:sldId id="346" r:id="rId10"/>
    <p:sldId id="380" r:id="rId11"/>
    <p:sldId id="321" r:id="rId12"/>
    <p:sldId id="258" r:id="rId13"/>
    <p:sldId id="257" r:id="rId14"/>
    <p:sldId id="357" r:id="rId15"/>
    <p:sldId id="335" r:id="rId16"/>
    <p:sldId id="356" r:id="rId17"/>
    <p:sldId id="361" r:id="rId18"/>
    <p:sldId id="322" r:id="rId19"/>
    <p:sldId id="323" r:id="rId20"/>
    <p:sldId id="387" r:id="rId21"/>
    <p:sldId id="325" r:id="rId22"/>
    <p:sldId id="328" r:id="rId23"/>
    <p:sldId id="329" r:id="rId24"/>
    <p:sldId id="388" r:id="rId25"/>
    <p:sldId id="337" r:id="rId26"/>
    <p:sldId id="332" r:id="rId27"/>
    <p:sldId id="324" r:id="rId28"/>
    <p:sldId id="389" r:id="rId29"/>
    <p:sldId id="336" r:id="rId30"/>
    <p:sldId id="341" r:id="rId3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4E9E8F-8790-212B-9F24-D4DA38B8FD07}" name="Ole Rauff" initials="OR" userId="e296293e142a57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90799" autoAdjust="0"/>
  </p:normalViewPr>
  <p:slideViewPr>
    <p:cSldViewPr snapToGrid="0">
      <p:cViewPr varScale="1">
        <p:scale>
          <a:sx n="87" d="100"/>
          <a:sy n="87" d="100"/>
        </p:scale>
        <p:origin x="41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5BF092-8AAC-40C6-84DC-6ED0C18D6BC7}" type="doc">
      <dgm:prSet loTypeId="urn:microsoft.com/office/officeart/2005/8/layout/cycle2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a-DK"/>
        </a:p>
      </dgm:t>
    </dgm:pt>
    <dgm:pt modelId="{3DD46B10-AFF4-42B5-960E-98530D2E3951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Høresansen</a:t>
          </a:r>
        </a:p>
        <a:p>
          <a:r>
            <a:rPr lang="da-DK" dirty="0"/>
            <a:t>(den auditive sans)</a:t>
          </a:r>
        </a:p>
      </dgm:t>
    </dgm:pt>
    <dgm:pt modelId="{517ED3E8-220C-45D3-835C-B1636AE13F3D}" type="parTrans" cxnId="{C9B458F6-CEE0-4183-8156-1F6065084221}">
      <dgm:prSet/>
      <dgm:spPr/>
      <dgm:t>
        <a:bodyPr/>
        <a:lstStyle/>
        <a:p>
          <a:endParaRPr lang="da-DK"/>
        </a:p>
      </dgm:t>
    </dgm:pt>
    <dgm:pt modelId="{4955FFC8-05C9-4103-89C5-B8671E37C144}" type="sibTrans" cxnId="{C9B458F6-CEE0-4183-8156-1F6065084221}">
      <dgm:prSet/>
      <dgm:spPr/>
      <dgm:t>
        <a:bodyPr/>
        <a:lstStyle/>
        <a:p>
          <a:endParaRPr lang="da-DK"/>
        </a:p>
      </dgm:t>
    </dgm:pt>
    <dgm:pt modelId="{07174C85-96BB-4FAB-A567-0909F880FEEA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Lugtesansen</a:t>
          </a:r>
          <a:r>
            <a:rPr lang="da-DK" dirty="0"/>
            <a:t> (den </a:t>
          </a:r>
          <a:r>
            <a:rPr lang="da-DK" dirty="0" err="1"/>
            <a:t>olfaktoriske</a:t>
          </a:r>
          <a:r>
            <a:rPr lang="da-DK" dirty="0"/>
            <a:t> sans)</a:t>
          </a:r>
        </a:p>
      </dgm:t>
    </dgm:pt>
    <dgm:pt modelId="{0E54ACAC-CBC7-4259-A7B2-01D850FD3909}" type="parTrans" cxnId="{1660051F-3CAF-45E1-A513-8280F3403032}">
      <dgm:prSet/>
      <dgm:spPr/>
      <dgm:t>
        <a:bodyPr/>
        <a:lstStyle/>
        <a:p>
          <a:endParaRPr lang="da-DK"/>
        </a:p>
      </dgm:t>
    </dgm:pt>
    <dgm:pt modelId="{24F96945-477C-48D5-BF9D-815F90604E85}" type="sibTrans" cxnId="{1660051F-3CAF-45E1-A513-8280F3403032}">
      <dgm:prSet/>
      <dgm:spPr/>
      <dgm:t>
        <a:bodyPr/>
        <a:lstStyle/>
        <a:p>
          <a:endParaRPr lang="da-DK"/>
        </a:p>
      </dgm:t>
    </dgm:pt>
    <dgm:pt modelId="{F9D36E0C-C85E-41C5-B150-3FB772A9788E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Berørings og følesansen </a:t>
          </a:r>
          <a:r>
            <a:rPr lang="da-DK" dirty="0"/>
            <a:t>(den taktile sans)</a:t>
          </a:r>
        </a:p>
      </dgm:t>
    </dgm:pt>
    <dgm:pt modelId="{D77C22D5-1A29-486C-B610-4253799E8E00}" type="parTrans" cxnId="{AC783B1E-072D-4EBA-8A57-6649DBE3568F}">
      <dgm:prSet/>
      <dgm:spPr/>
      <dgm:t>
        <a:bodyPr/>
        <a:lstStyle/>
        <a:p>
          <a:endParaRPr lang="da-DK"/>
        </a:p>
      </dgm:t>
    </dgm:pt>
    <dgm:pt modelId="{18D92A1C-B900-48B0-B23D-A2E513054EFC}" type="sibTrans" cxnId="{AC783B1E-072D-4EBA-8A57-6649DBE3568F}">
      <dgm:prSet/>
      <dgm:spPr/>
      <dgm:t>
        <a:bodyPr/>
        <a:lstStyle/>
        <a:p>
          <a:endParaRPr lang="da-DK"/>
        </a:p>
      </dgm:t>
    </dgm:pt>
    <dgm:pt modelId="{27F6A18C-77CE-4440-AC68-074F11B565AF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Smagssansen</a:t>
          </a:r>
          <a:r>
            <a:rPr lang="da-DK" dirty="0"/>
            <a:t> (den </a:t>
          </a:r>
          <a:r>
            <a:rPr lang="da-DK" dirty="0" err="1"/>
            <a:t>gustatoriske</a:t>
          </a:r>
          <a:r>
            <a:rPr lang="da-DK" dirty="0"/>
            <a:t> sans)</a:t>
          </a:r>
        </a:p>
      </dgm:t>
    </dgm:pt>
    <dgm:pt modelId="{9C671222-0B4E-4845-93CE-C0C9B1CC5511}" type="parTrans" cxnId="{D7B250FC-E43C-4C00-86A4-9D0405914C4D}">
      <dgm:prSet/>
      <dgm:spPr/>
      <dgm:t>
        <a:bodyPr/>
        <a:lstStyle/>
        <a:p>
          <a:endParaRPr lang="da-DK"/>
        </a:p>
      </dgm:t>
    </dgm:pt>
    <dgm:pt modelId="{8A9F3E33-2578-4DF6-8EA5-D3ECA892DFD9}" type="sibTrans" cxnId="{D7B250FC-E43C-4C00-86A4-9D0405914C4D}">
      <dgm:prSet/>
      <dgm:spPr/>
      <dgm:t>
        <a:bodyPr/>
        <a:lstStyle/>
        <a:p>
          <a:endParaRPr lang="da-DK"/>
        </a:p>
      </dgm:t>
    </dgm:pt>
    <dgm:pt modelId="{4ADC61A4-5DBB-4564-A774-83E8DA40A4C0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Synssansen</a:t>
          </a:r>
          <a:r>
            <a:rPr lang="da-DK" dirty="0"/>
            <a:t> (den visuelle sans)</a:t>
          </a:r>
        </a:p>
      </dgm:t>
    </dgm:pt>
    <dgm:pt modelId="{C23FA55E-1CEC-4207-A5CC-9E2B15A79B67}" type="parTrans" cxnId="{EA674F4D-ECAC-4AA1-92CA-137A5F26D21E}">
      <dgm:prSet/>
      <dgm:spPr/>
      <dgm:t>
        <a:bodyPr/>
        <a:lstStyle/>
        <a:p>
          <a:endParaRPr lang="da-DK"/>
        </a:p>
      </dgm:t>
    </dgm:pt>
    <dgm:pt modelId="{15B37826-17E4-4B71-8B31-7C76F1112AD3}" type="sibTrans" cxnId="{EA674F4D-ECAC-4AA1-92CA-137A5F26D21E}">
      <dgm:prSet/>
      <dgm:spPr/>
      <dgm:t>
        <a:bodyPr/>
        <a:lstStyle/>
        <a:p>
          <a:endParaRPr lang="da-DK"/>
        </a:p>
      </dgm:t>
    </dgm:pt>
    <dgm:pt modelId="{5BA30312-2FF4-480B-AAAC-F1A616F84830}" type="pres">
      <dgm:prSet presAssocID="{2C5BF092-8AAC-40C6-84DC-6ED0C18D6BC7}" presName="cycle" presStyleCnt="0">
        <dgm:presLayoutVars>
          <dgm:dir/>
          <dgm:resizeHandles val="exact"/>
        </dgm:presLayoutVars>
      </dgm:prSet>
      <dgm:spPr/>
    </dgm:pt>
    <dgm:pt modelId="{F4D6DE5D-C71F-4BD9-8F15-02398DD53164}" type="pres">
      <dgm:prSet presAssocID="{3DD46B10-AFF4-42B5-960E-98530D2E3951}" presName="node" presStyleLbl="node1" presStyleIdx="0" presStyleCnt="5">
        <dgm:presLayoutVars>
          <dgm:bulletEnabled val="1"/>
        </dgm:presLayoutVars>
      </dgm:prSet>
      <dgm:spPr/>
    </dgm:pt>
    <dgm:pt modelId="{118E4483-7287-4A0D-A706-4E932760DBA4}" type="pres">
      <dgm:prSet presAssocID="{4955FFC8-05C9-4103-89C5-B8671E37C144}" presName="sibTrans" presStyleLbl="sibTrans2D1" presStyleIdx="0" presStyleCnt="5"/>
      <dgm:spPr/>
    </dgm:pt>
    <dgm:pt modelId="{D2421B8E-F08C-474B-9378-91A60E4183E4}" type="pres">
      <dgm:prSet presAssocID="{4955FFC8-05C9-4103-89C5-B8671E37C144}" presName="connectorText" presStyleLbl="sibTrans2D1" presStyleIdx="0" presStyleCnt="5"/>
      <dgm:spPr/>
    </dgm:pt>
    <dgm:pt modelId="{CFC898CA-6531-44A2-AA1D-D2F880E7E0E3}" type="pres">
      <dgm:prSet presAssocID="{07174C85-96BB-4FAB-A567-0909F880FEEA}" presName="node" presStyleLbl="node1" presStyleIdx="1" presStyleCnt="5">
        <dgm:presLayoutVars>
          <dgm:bulletEnabled val="1"/>
        </dgm:presLayoutVars>
      </dgm:prSet>
      <dgm:spPr/>
    </dgm:pt>
    <dgm:pt modelId="{C8213BBE-1D1C-46C7-924D-274F8A3F5E6B}" type="pres">
      <dgm:prSet presAssocID="{24F96945-477C-48D5-BF9D-815F90604E85}" presName="sibTrans" presStyleLbl="sibTrans2D1" presStyleIdx="1" presStyleCnt="5"/>
      <dgm:spPr/>
    </dgm:pt>
    <dgm:pt modelId="{5264B614-C27F-43F0-80CE-4E189E0125C8}" type="pres">
      <dgm:prSet presAssocID="{24F96945-477C-48D5-BF9D-815F90604E85}" presName="connectorText" presStyleLbl="sibTrans2D1" presStyleIdx="1" presStyleCnt="5"/>
      <dgm:spPr/>
    </dgm:pt>
    <dgm:pt modelId="{E363AEE3-2A55-4B2E-B64E-1F9E9349F69D}" type="pres">
      <dgm:prSet presAssocID="{F9D36E0C-C85E-41C5-B150-3FB772A9788E}" presName="node" presStyleLbl="node1" presStyleIdx="2" presStyleCnt="5">
        <dgm:presLayoutVars>
          <dgm:bulletEnabled val="1"/>
        </dgm:presLayoutVars>
      </dgm:prSet>
      <dgm:spPr/>
    </dgm:pt>
    <dgm:pt modelId="{93A9020C-F053-45C3-BC27-4514CF05C7DC}" type="pres">
      <dgm:prSet presAssocID="{18D92A1C-B900-48B0-B23D-A2E513054EFC}" presName="sibTrans" presStyleLbl="sibTrans2D1" presStyleIdx="2" presStyleCnt="5"/>
      <dgm:spPr/>
    </dgm:pt>
    <dgm:pt modelId="{1A4EF17A-EE07-4D63-8C07-FC4F114AAECE}" type="pres">
      <dgm:prSet presAssocID="{18D92A1C-B900-48B0-B23D-A2E513054EFC}" presName="connectorText" presStyleLbl="sibTrans2D1" presStyleIdx="2" presStyleCnt="5"/>
      <dgm:spPr/>
    </dgm:pt>
    <dgm:pt modelId="{5D92141B-BD24-4D14-9BC6-FA3B232E952A}" type="pres">
      <dgm:prSet presAssocID="{27F6A18C-77CE-4440-AC68-074F11B565AF}" presName="node" presStyleLbl="node1" presStyleIdx="3" presStyleCnt="5">
        <dgm:presLayoutVars>
          <dgm:bulletEnabled val="1"/>
        </dgm:presLayoutVars>
      </dgm:prSet>
      <dgm:spPr/>
    </dgm:pt>
    <dgm:pt modelId="{31DE568D-4C7C-4A03-8E9D-876808CDC0CB}" type="pres">
      <dgm:prSet presAssocID="{8A9F3E33-2578-4DF6-8EA5-D3ECA892DFD9}" presName="sibTrans" presStyleLbl="sibTrans2D1" presStyleIdx="3" presStyleCnt="5"/>
      <dgm:spPr/>
    </dgm:pt>
    <dgm:pt modelId="{110A6799-A4DD-41B7-9639-6C86D52BCDCA}" type="pres">
      <dgm:prSet presAssocID="{8A9F3E33-2578-4DF6-8EA5-D3ECA892DFD9}" presName="connectorText" presStyleLbl="sibTrans2D1" presStyleIdx="3" presStyleCnt="5"/>
      <dgm:spPr/>
    </dgm:pt>
    <dgm:pt modelId="{0392E986-A50A-4EDB-8E0B-15AFBE503C28}" type="pres">
      <dgm:prSet presAssocID="{4ADC61A4-5DBB-4564-A774-83E8DA40A4C0}" presName="node" presStyleLbl="node1" presStyleIdx="4" presStyleCnt="5">
        <dgm:presLayoutVars>
          <dgm:bulletEnabled val="1"/>
        </dgm:presLayoutVars>
      </dgm:prSet>
      <dgm:spPr/>
    </dgm:pt>
    <dgm:pt modelId="{EDE7C232-4A85-4089-967D-686142F644C0}" type="pres">
      <dgm:prSet presAssocID="{15B37826-17E4-4B71-8B31-7C76F1112AD3}" presName="sibTrans" presStyleLbl="sibTrans2D1" presStyleIdx="4" presStyleCnt="5"/>
      <dgm:spPr/>
    </dgm:pt>
    <dgm:pt modelId="{86FE924D-D763-4508-AF56-27D5CFC43829}" type="pres">
      <dgm:prSet presAssocID="{15B37826-17E4-4B71-8B31-7C76F1112AD3}" presName="connectorText" presStyleLbl="sibTrans2D1" presStyleIdx="4" presStyleCnt="5"/>
      <dgm:spPr/>
    </dgm:pt>
  </dgm:ptLst>
  <dgm:cxnLst>
    <dgm:cxn modelId="{0BD6E513-1027-4343-80CE-CECA1968A24A}" type="presOf" srcId="{18D92A1C-B900-48B0-B23D-A2E513054EFC}" destId="{1A4EF17A-EE07-4D63-8C07-FC4F114AAECE}" srcOrd="1" destOrd="0" presId="urn:microsoft.com/office/officeart/2005/8/layout/cycle2"/>
    <dgm:cxn modelId="{4DA72F1B-32F5-4CED-A7E0-F022454196AA}" type="presOf" srcId="{15B37826-17E4-4B71-8B31-7C76F1112AD3}" destId="{86FE924D-D763-4508-AF56-27D5CFC43829}" srcOrd="1" destOrd="0" presId="urn:microsoft.com/office/officeart/2005/8/layout/cycle2"/>
    <dgm:cxn modelId="{AC783B1E-072D-4EBA-8A57-6649DBE3568F}" srcId="{2C5BF092-8AAC-40C6-84DC-6ED0C18D6BC7}" destId="{F9D36E0C-C85E-41C5-B150-3FB772A9788E}" srcOrd="2" destOrd="0" parTransId="{D77C22D5-1A29-486C-B610-4253799E8E00}" sibTransId="{18D92A1C-B900-48B0-B23D-A2E513054EFC}"/>
    <dgm:cxn modelId="{1660051F-3CAF-45E1-A513-8280F3403032}" srcId="{2C5BF092-8AAC-40C6-84DC-6ED0C18D6BC7}" destId="{07174C85-96BB-4FAB-A567-0909F880FEEA}" srcOrd="1" destOrd="0" parTransId="{0E54ACAC-CBC7-4259-A7B2-01D850FD3909}" sibTransId="{24F96945-477C-48D5-BF9D-815F90604E85}"/>
    <dgm:cxn modelId="{2BB13F25-EBC1-4DAF-810D-7CEEE7EDD523}" type="presOf" srcId="{18D92A1C-B900-48B0-B23D-A2E513054EFC}" destId="{93A9020C-F053-45C3-BC27-4514CF05C7DC}" srcOrd="0" destOrd="0" presId="urn:microsoft.com/office/officeart/2005/8/layout/cycle2"/>
    <dgm:cxn modelId="{BD862A34-E605-49CB-B3FD-6409281EAB66}" type="presOf" srcId="{8A9F3E33-2578-4DF6-8EA5-D3ECA892DFD9}" destId="{31DE568D-4C7C-4A03-8E9D-876808CDC0CB}" srcOrd="0" destOrd="0" presId="urn:microsoft.com/office/officeart/2005/8/layout/cycle2"/>
    <dgm:cxn modelId="{13D66937-1738-464B-81BF-C8449CC3F0EF}" type="presOf" srcId="{07174C85-96BB-4FAB-A567-0909F880FEEA}" destId="{CFC898CA-6531-44A2-AA1D-D2F880E7E0E3}" srcOrd="0" destOrd="0" presId="urn:microsoft.com/office/officeart/2005/8/layout/cycle2"/>
    <dgm:cxn modelId="{CAE78D63-F842-4B1D-9A83-9D675C8A0486}" type="presOf" srcId="{2C5BF092-8AAC-40C6-84DC-6ED0C18D6BC7}" destId="{5BA30312-2FF4-480B-AAAC-F1A616F84830}" srcOrd="0" destOrd="0" presId="urn:microsoft.com/office/officeart/2005/8/layout/cycle2"/>
    <dgm:cxn modelId="{DF61AA43-BDC6-4342-9540-95D117FCE1F0}" type="presOf" srcId="{4955FFC8-05C9-4103-89C5-B8671E37C144}" destId="{118E4483-7287-4A0D-A706-4E932760DBA4}" srcOrd="0" destOrd="0" presId="urn:microsoft.com/office/officeart/2005/8/layout/cycle2"/>
    <dgm:cxn modelId="{EA674F4D-ECAC-4AA1-92CA-137A5F26D21E}" srcId="{2C5BF092-8AAC-40C6-84DC-6ED0C18D6BC7}" destId="{4ADC61A4-5DBB-4564-A774-83E8DA40A4C0}" srcOrd="4" destOrd="0" parTransId="{C23FA55E-1CEC-4207-A5CC-9E2B15A79B67}" sibTransId="{15B37826-17E4-4B71-8B31-7C76F1112AD3}"/>
    <dgm:cxn modelId="{F2DF586E-DA36-40C5-B686-4DD20023CD54}" type="presOf" srcId="{27F6A18C-77CE-4440-AC68-074F11B565AF}" destId="{5D92141B-BD24-4D14-9BC6-FA3B232E952A}" srcOrd="0" destOrd="0" presId="urn:microsoft.com/office/officeart/2005/8/layout/cycle2"/>
    <dgm:cxn modelId="{738CF97D-A2E6-4EC6-9806-FE24276065AD}" type="presOf" srcId="{24F96945-477C-48D5-BF9D-815F90604E85}" destId="{C8213BBE-1D1C-46C7-924D-274F8A3F5E6B}" srcOrd="0" destOrd="0" presId="urn:microsoft.com/office/officeart/2005/8/layout/cycle2"/>
    <dgm:cxn modelId="{C91C0590-C3B7-4008-9E39-4770F8E30FCB}" type="presOf" srcId="{8A9F3E33-2578-4DF6-8EA5-D3ECA892DFD9}" destId="{110A6799-A4DD-41B7-9639-6C86D52BCDCA}" srcOrd="1" destOrd="0" presId="urn:microsoft.com/office/officeart/2005/8/layout/cycle2"/>
    <dgm:cxn modelId="{A490DBA8-0EE2-438A-B3CE-EF1283BB652A}" type="presOf" srcId="{3DD46B10-AFF4-42B5-960E-98530D2E3951}" destId="{F4D6DE5D-C71F-4BD9-8F15-02398DD53164}" srcOrd="0" destOrd="0" presId="urn:microsoft.com/office/officeart/2005/8/layout/cycle2"/>
    <dgm:cxn modelId="{C5A0BCAB-7B9A-44D8-9AC2-EBA71D767AF2}" type="presOf" srcId="{4955FFC8-05C9-4103-89C5-B8671E37C144}" destId="{D2421B8E-F08C-474B-9378-91A60E4183E4}" srcOrd="1" destOrd="0" presId="urn:microsoft.com/office/officeart/2005/8/layout/cycle2"/>
    <dgm:cxn modelId="{225641B0-FF29-4F75-88A9-146FC4ED52BF}" type="presOf" srcId="{F9D36E0C-C85E-41C5-B150-3FB772A9788E}" destId="{E363AEE3-2A55-4B2E-B64E-1F9E9349F69D}" srcOrd="0" destOrd="0" presId="urn:microsoft.com/office/officeart/2005/8/layout/cycle2"/>
    <dgm:cxn modelId="{A560E1BA-34B4-435F-9E81-4A756AA47109}" type="presOf" srcId="{24F96945-477C-48D5-BF9D-815F90604E85}" destId="{5264B614-C27F-43F0-80CE-4E189E0125C8}" srcOrd="1" destOrd="0" presId="urn:microsoft.com/office/officeart/2005/8/layout/cycle2"/>
    <dgm:cxn modelId="{076235D0-CE40-43A8-A9F2-AA6CFDCBC6E0}" type="presOf" srcId="{4ADC61A4-5DBB-4564-A774-83E8DA40A4C0}" destId="{0392E986-A50A-4EDB-8E0B-15AFBE503C28}" srcOrd="0" destOrd="0" presId="urn:microsoft.com/office/officeart/2005/8/layout/cycle2"/>
    <dgm:cxn modelId="{220D7DE5-FFE6-4A13-A998-5E0A014E8E40}" type="presOf" srcId="{15B37826-17E4-4B71-8B31-7C76F1112AD3}" destId="{EDE7C232-4A85-4089-967D-686142F644C0}" srcOrd="0" destOrd="0" presId="urn:microsoft.com/office/officeart/2005/8/layout/cycle2"/>
    <dgm:cxn modelId="{C9B458F6-CEE0-4183-8156-1F6065084221}" srcId="{2C5BF092-8AAC-40C6-84DC-6ED0C18D6BC7}" destId="{3DD46B10-AFF4-42B5-960E-98530D2E3951}" srcOrd="0" destOrd="0" parTransId="{517ED3E8-220C-45D3-835C-B1636AE13F3D}" sibTransId="{4955FFC8-05C9-4103-89C5-B8671E37C144}"/>
    <dgm:cxn modelId="{D7B250FC-E43C-4C00-86A4-9D0405914C4D}" srcId="{2C5BF092-8AAC-40C6-84DC-6ED0C18D6BC7}" destId="{27F6A18C-77CE-4440-AC68-074F11B565AF}" srcOrd="3" destOrd="0" parTransId="{9C671222-0B4E-4845-93CE-C0C9B1CC5511}" sibTransId="{8A9F3E33-2578-4DF6-8EA5-D3ECA892DFD9}"/>
    <dgm:cxn modelId="{90DDC014-2DDC-4C8A-91FA-AFEE0EFF8667}" type="presParOf" srcId="{5BA30312-2FF4-480B-AAAC-F1A616F84830}" destId="{F4D6DE5D-C71F-4BD9-8F15-02398DD53164}" srcOrd="0" destOrd="0" presId="urn:microsoft.com/office/officeart/2005/8/layout/cycle2"/>
    <dgm:cxn modelId="{1D688952-6C75-47AC-904B-E816E994CF22}" type="presParOf" srcId="{5BA30312-2FF4-480B-AAAC-F1A616F84830}" destId="{118E4483-7287-4A0D-A706-4E932760DBA4}" srcOrd="1" destOrd="0" presId="urn:microsoft.com/office/officeart/2005/8/layout/cycle2"/>
    <dgm:cxn modelId="{C934CB09-09CF-45B8-A236-84DD319C64AE}" type="presParOf" srcId="{118E4483-7287-4A0D-A706-4E932760DBA4}" destId="{D2421B8E-F08C-474B-9378-91A60E4183E4}" srcOrd="0" destOrd="0" presId="urn:microsoft.com/office/officeart/2005/8/layout/cycle2"/>
    <dgm:cxn modelId="{DF8D3145-C9C6-49AD-B656-3A6E6E62F1B7}" type="presParOf" srcId="{5BA30312-2FF4-480B-AAAC-F1A616F84830}" destId="{CFC898CA-6531-44A2-AA1D-D2F880E7E0E3}" srcOrd="2" destOrd="0" presId="urn:microsoft.com/office/officeart/2005/8/layout/cycle2"/>
    <dgm:cxn modelId="{3EE5D13F-8839-42BD-8AEC-BFF1365BAB21}" type="presParOf" srcId="{5BA30312-2FF4-480B-AAAC-F1A616F84830}" destId="{C8213BBE-1D1C-46C7-924D-274F8A3F5E6B}" srcOrd="3" destOrd="0" presId="urn:microsoft.com/office/officeart/2005/8/layout/cycle2"/>
    <dgm:cxn modelId="{E303D3A1-1662-485D-AE0F-A333189988F4}" type="presParOf" srcId="{C8213BBE-1D1C-46C7-924D-274F8A3F5E6B}" destId="{5264B614-C27F-43F0-80CE-4E189E0125C8}" srcOrd="0" destOrd="0" presId="urn:microsoft.com/office/officeart/2005/8/layout/cycle2"/>
    <dgm:cxn modelId="{2F1A4E93-0373-4DD3-B5E4-E0CEFAB57F21}" type="presParOf" srcId="{5BA30312-2FF4-480B-AAAC-F1A616F84830}" destId="{E363AEE3-2A55-4B2E-B64E-1F9E9349F69D}" srcOrd="4" destOrd="0" presId="urn:microsoft.com/office/officeart/2005/8/layout/cycle2"/>
    <dgm:cxn modelId="{90E547DD-777F-4D2F-9592-D064A8471788}" type="presParOf" srcId="{5BA30312-2FF4-480B-AAAC-F1A616F84830}" destId="{93A9020C-F053-45C3-BC27-4514CF05C7DC}" srcOrd="5" destOrd="0" presId="urn:microsoft.com/office/officeart/2005/8/layout/cycle2"/>
    <dgm:cxn modelId="{FAA8FA40-4764-4980-B949-EF6243349523}" type="presParOf" srcId="{93A9020C-F053-45C3-BC27-4514CF05C7DC}" destId="{1A4EF17A-EE07-4D63-8C07-FC4F114AAECE}" srcOrd="0" destOrd="0" presId="urn:microsoft.com/office/officeart/2005/8/layout/cycle2"/>
    <dgm:cxn modelId="{86489820-3BA9-40F3-A060-933E9936468E}" type="presParOf" srcId="{5BA30312-2FF4-480B-AAAC-F1A616F84830}" destId="{5D92141B-BD24-4D14-9BC6-FA3B232E952A}" srcOrd="6" destOrd="0" presId="urn:microsoft.com/office/officeart/2005/8/layout/cycle2"/>
    <dgm:cxn modelId="{2BE5FAD1-B7CA-4008-8CF0-1501D31C8DED}" type="presParOf" srcId="{5BA30312-2FF4-480B-AAAC-F1A616F84830}" destId="{31DE568D-4C7C-4A03-8E9D-876808CDC0CB}" srcOrd="7" destOrd="0" presId="urn:microsoft.com/office/officeart/2005/8/layout/cycle2"/>
    <dgm:cxn modelId="{F0C8627C-07FE-46DC-B9D6-FDA85AD59720}" type="presParOf" srcId="{31DE568D-4C7C-4A03-8E9D-876808CDC0CB}" destId="{110A6799-A4DD-41B7-9639-6C86D52BCDCA}" srcOrd="0" destOrd="0" presId="urn:microsoft.com/office/officeart/2005/8/layout/cycle2"/>
    <dgm:cxn modelId="{F3816B7D-0BD3-4F26-AC2E-CA5272B2B0B5}" type="presParOf" srcId="{5BA30312-2FF4-480B-AAAC-F1A616F84830}" destId="{0392E986-A50A-4EDB-8E0B-15AFBE503C28}" srcOrd="8" destOrd="0" presId="urn:microsoft.com/office/officeart/2005/8/layout/cycle2"/>
    <dgm:cxn modelId="{991407B5-CA6A-4C4D-95A6-2C8D44647347}" type="presParOf" srcId="{5BA30312-2FF4-480B-AAAC-F1A616F84830}" destId="{EDE7C232-4A85-4089-967D-686142F644C0}" srcOrd="9" destOrd="0" presId="urn:microsoft.com/office/officeart/2005/8/layout/cycle2"/>
    <dgm:cxn modelId="{1FB19A92-314B-4664-8932-4B7E7093A624}" type="presParOf" srcId="{EDE7C232-4A85-4089-967D-686142F644C0}" destId="{86FE924D-D763-4508-AF56-27D5CFC4382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96AA2D-96EC-40A4-9741-436B17D84D13}" type="doc">
      <dgm:prSet loTypeId="urn:microsoft.com/office/officeart/2005/8/layout/default" loCatId="list" qsTypeId="urn:microsoft.com/office/officeart/2005/8/quickstyle/3d2" qsCatId="3D" csTypeId="urn:microsoft.com/office/officeart/2005/8/colors/colorful1#2" csCatId="colorful" phldr="1"/>
      <dgm:spPr/>
      <dgm:t>
        <a:bodyPr/>
        <a:lstStyle/>
        <a:p>
          <a:endParaRPr lang="da-DK"/>
        </a:p>
      </dgm:t>
    </dgm:pt>
    <dgm:pt modelId="{7877ACDD-624F-4EAF-ADC8-388C82E88006}">
      <dgm:prSet phldrT="[Tekst]"/>
      <dgm:spPr/>
      <dgm:t>
        <a:bodyPr/>
        <a:lstStyle/>
        <a:p>
          <a:r>
            <a:rPr lang="da-DK" dirty="0"/>
            <a:t>Tyngdedyne/kugledyne</a:t>
          </a:r>
        </a:p>
        <a:p>
          <a:r>
            <a:rPr lang="da-DK" dirty="0"/>
            <a:t>10 procent af kropsvægt</a:t>
          </a:r>
        </a:p>
      </dgm:t>
    </dgm:pt>
    <dgm:pt modelId="{E95608FF-E4C0-41CD-A94A-D6B9B466A0FE}" type="parTrans" cxnId="{476393DC-5DF7-449E-AA23-AC915B9CCB28}">
      <dgm:prSet/>
      <dgm:spPr/>
      <dgm:t>
        <a:bodyPr/>
        <a:lstStyle/>
        <a:p>
          <a:endParaRPr lang="da-DK"/>
        </a:p>
      </dgm:t>
    </dgm:pt>
    <dgm:pt modelId="{E7C40405-06F2-4A04-8F22-C16A1797C468}" type="sibTrans" cxnId="{476393DC-5DF7-449E-AA23-AC915B9CCB28}">
      <dgm:prSet/>
      <dgm:spPr/>
      <dgm:t>
        <a:bodyPr/>
        <a:lstStyle/>
        <a:p>
          <a:endParaRPr lang="da-DK"/>
        </a:p>
      </dgm:t>
    </dgm:pt>
    <dgm:pt modelId="{C8F89EEE-43C5-4E8E-98AD-D5B29FB755AB}">
      <dgm:prSet phldrT="[Tekst]"/>
      <dgm:spPr/>
      <dgm:t>
        <a:bodyPr/>
        <a:lstStyle/>
        <a:p>
          <a:r>
            <a:rPr lang="da-DK" dirty="0"/>
            <a:t>Legeplads</a:t>
          </a:r>
        </a:p>
      </dgm:t>
    </dgm:pt>
    <dgm:pt modelId="{42BFE818-8565-432D-9711-21E4E294B60E}" type="parTrans" cxnId="{A8CBCE53-9DB7-4203-8C53-1F27461E9DA4}">
      <dgm:prSet/>
      <dgm:spPr/>
      <dgm:t>
        <a:bodyPr/>
        <a:lstStyle/>
        <a:p>
          <a:endParaRPr lang="da-DK"/>
        </a:p>
      </dgm:t>
    </dgm:pt>
    <dgm:pt modelId="{42C5C112-5CA9-4086-90F8-0E510CF18F76}" type="sibTrans" cxnId="{A8CBCE53-9DB7-4203-8C53-1F27461E9DA4}">
      <dgm:prSet/>
      <dgm:spPr/>
      <dgm:t>
        <a:bodyPr/>
        <a:lstStyle/>
        <a:p>
          <a:endParaRPr lang="da-DK"/>
        </a:p>
      </dgm:t>
    </dgm:pt>
    <dgm:pt modelId="{8AF05831-8116-4594-8721-A55D9091550D}">
      <dgm:prSet phldrT="[Tekst]"/>
      <dgm:spPr/>
      <dgm:t>
        <a:bodyPr/>
        <a:lstStyle/>
        <a:p>
          <a:r>
            <a:rPr lang="da-DK" dirty="0"/>
            <a:t>Styrketræning</a:t>
          </a:r>
        </a:p>
      </dgm:t>
    </dgm:pt>
    <dgm:pt modelId="{988CAC2A-F877-46DB-9961-64F28CE4ABA3}" type="parTrans" cxnId="{E0466A8B-6731-48E7-B393-D6A050F1F812}">
      <dgm:prSet/>
      <dgm:spPr/>
      <dgm:t>
        <a:bodyPr/>
        <a:lstStyle/>
        <a:p>
          <a:endParaRPr lang="da-DK"/>
        </a:p>
      </dgm:t>
    </dgm:pt>
    <dgm:pt modelId="{E3187FCB-C7A4-44E3-9B65-7560BE518B4F}" type="sibTrans" cxnId="{E0466A8B-6731-48E7-B393-D6A050F1F812}">
      <dgm:prSet/>
      <dgm:spPr/>
      <dgm:t>
        <a:bodyPr/>
        <a:lstStyle/>
        <a:p>
          <a:endParaRPr lang="da-DK"/>
        </a:p>
      </dgm:t>
    </dgm:pt>
    <dgm:pt modelId="{995DBF04-D1F0-43DB-A2D2-745B16CB164F}">
      <dgm:prSet phldrT="[Tekst]"/>
      <dgm:spPr/>
      <dgm:t>
        <a:bodyPr/>
        <a:lstStyle/>
        <a:p>
          <a:r>
            <a:rPr lang="da-DK" dirty="0"/>
            <a:t>Massage</a:t>
          </a:r>
        </a:p>
      </dgm:t>
    </dgm:pt>
    <dgm:pt modelId="{083EF1D0-FC07-4098-B29C-19F8BD521525}" type="parTrans" cxnId="{AFC5D731-7E2F-4E8B-B158-1479A081F11F}">
      <dgm:prSet/>
      <dgm:spPr/>
      <dgm:t>
        <a:bodyPr/>
        <a:lstStyle/>
        <a:p>
          <a:endParaRPr lang="da-DK"/>
        </a:p>
      </dgm:t>
    </dgm:pt>
    <dgm:pt modelId="{FC748E17-73E0-4D9A-9C3A-F92F04434487}" type="sibTrans" cxnId="{AFC5D731-7E2F-4E8B-B158-1479A081F11F}">
      <dgm:prSet/>
      <dgm:spPr/>
      <dgm:t>
        <a:bodyPr/>
        <a:lstStyle/>
        <a:p>
          <a:endParaRPr lang="da-DK"/>
        </a:p>
      </dgm:t>
    </dgm:pt>
    <dgm:pt modelId="{D5EE929A-1EDB-45B1-9AAF-7731AFF59D99}">
      <dgm:prSet phldrT="[Tekst]"/>
      <dgm:spPr/>
      <dgm:t>
        <a:bodyPr/>
        <a:lstStyle/>
        <a:p>
          <a:r>
            <a:rPr lang="da-DK" dirty="0"/>
            <a:t>Bent dovendyr eller andre tunge bamser</a:t>
          </a:r>
        </a:p>
      </dgm:t>
    </dgm:pt>
    <dgm:pt modelId="{0850CB71-518C-4F84-9FFA-7090876A0594}" type="parTrans" cxnId="{E54D915B-EC3F-4849-B91F-F75100897070}">
      <dgm:prSet/>
      <dgm:spPr/>
      <dgm:t>
        <a:bodyPr/>
        <a:lstStyle/>
        <a:p>
          <a:endParaRPr lang="da-DK"/>
        </a:p>
      </dgm:t>
    </dgm:pt>
    <dgm:pt modelId="{2890ED6B-69DB-4E10-AA7F-3B9B948FF38E}" type="sibTrans" cxnId="{E54D915B-EC3F-4849-B91F-F75100897070}">
      <dgm:prSet/>
      <dgm:spPr/>
      <dgm:t>
        <a:bodyPr/>
        <a:lstStyle/>
        <a:p>
          <a:endParaRPr lang="da-DK"/>
        </a:p>
      </dgm:t>
    </dgm:pt>
    <dgm:pt modelId="{712E733C-C385-44EE-AD9E-A858DFE7BD24}">
      <dgm:prSet/>
      <dgm:spPr/>
      <dgm:t>
        <a:bodyPr/>
        <a:lstStyle/>
        <a:p>
          <a:r>
            <a:rPr lang="da-DK" dirty="0"/>
            <a:t>Trampolin</a:t>
          </a:r>
        </a:p>
      </dgm:t>
    </dgm:pt>
    <dgm:pt modelId="{F09A8515-CFD6-442C-9569-1B04FDC7A9BA}" type="parTrans" cxnId="{36BADC45-43F3-4A24-BF6D-6B02771C252B}">
      <dgm:prSet/>
      <dgm:spPr/>
      <dgm:t>
        <a:bodyPr/>
        <a:lstStyle/>
        <a:p>
          <a:endParaRPr lang="da-DK"/>
        </a:p>
      </dgm:t>
    </dgm:pt>
    <dgm:pt modelId="{09869B1F-FD88-4368-8453-11A431798C7F}" type="sibTrans" cxnId="{36BADC45-43F3-4A24-BF6D-6B02771C252B}">
      <dgm:prSet/>
      <dgm:spPr/>
      <dgm:t>
        <a:bodyPr/>
        <a:lstStyle/>
        <a:p>
          <a:endParaRPr lang="da-DK"/>
        </a:p>
      </dgm:t>
    </dgm:pt>
    <dgm:pt modelId="{21AD83BA-8EEA-44A2-8DE8-860BFC293716}">
      <dgm:prSet/>
      <dgm:spPr/>
      <dgm:t>
        <a:bodyPr/>
        <a:lstStyle/>
        <a:p>
          <a:r>
            <a:rPr lang="da-DK" dirty="0"/>
            <a:t>Vægtvest</a:t>
          </a:r>
        </a:p>
      </dgm:t>
    </dgm:pt>
    <dgm:pt modelId="{4711260D-19B0-4D9D-B90B-57BBD1E93768}" type="parTrans" cxnId="{F36C70A9-293D-4A06-9D70-E217E1FB1351}">
      <dgm:prSet/>
      <dgm:spPr/>
      <dgm:t>
        <a:bodyPr/>
        <a:lstStyle/>
        <a:p>
          <a:endParaRPr lang="da-DK"/>
        </a:p>
      </dgm:t>
    </dgm:pt>
    <dgm:pt modelId="{0145C4D1-AE9E-44FD-AF46-B38AF02B47B0}" type="sibTrans" cxnId="{F36C70A9-293D-4A06-9D70-E217E1FB1351}">
      <dgm:prSet/>
      <dgm:spPr/>
      <dgm:t>
        <a:bodyPr/>
        <a:lstStyle/>
        <a:p>
          <a:endParaRPr lang="da-DK"/>
        </a:p>
      </dgm:t>
    </dgm:pt>
    <dgm:pt modelId="{A9A7D7DC-04A1-48A8-8101-0BBBC2CA132C}">
      <dgm:prSet/>
      <dgm:spPr/>
      <dgm:t>
        <a:bodyPr/>
        <a:lstStyle/>
        <a:p>
          <a:r>
            <a:rPr lang="da-DK" dirty="0"/>
            <a:t>Gravearbejde i have</a:t>
          </a:r>
        </a:p>
      </dgm:t>
    </dgm:pt>
    <dgm:pt modelId="{8EFE2EE4-6411-4027-B66E-51C92E06D05D}" type="parTrans" cxnId="{5D79323A-68C9-4644-8BA6-12F05076C6C2}">
      <dgm:prSet/>
      <dgm:spPr/>
      <dgm:t>
        <a:bodyPr/>
        <a:lstStyle/>
        <a:p>
          <a:endParaRPr lang="da-DK"/>
        </a:p>
      </dgm:t>
    </dgm:pt>
    <dgm:pt modelId="{19AD77AB-9BCB-4FD5-956C-03777F3CFF99}" type="sibTrans" cxnId="{5D79323A-68C9-4644-8BA6-12F05076C6C2}">
      <dgm:prSet/>
      <dgm:spPr/>
      <dgm:t>
        <a:bodyPr/>
        <a:lstStyle/>
        <a:p>
          <a:endParaRPr lang="da-DK"/>
        </a:p>
      </dgm:t>
    </dgm:pt>
    <dgm:pt modelId="{EA2F66EA-4939-4694-BEA9-87C46D46C4F7}">
      <dgm:prSet phldrT="[Tekst]" phldr="0"/>
      <dgm:spPr/>
      <dgm:t>
        <a:bodyPr/>
        <a:lstStyle/>
        <a:p>
          <a:r>
            <a:rPr lang="da-DK" dirty="0"/>
            <a:t>Tid/tålmodighed</a:t>
          </a:r>
        </a:p>
      </dgm:t>
    </dgm:pt>
    <dgm:pt modelId="{1A81780F-C9CD-4513-8DA9-347B854D9E11}" type="parTrans" cxnId="{74E6B050-BD3E-4B74-A8BC-3E9079C9BAEC}">
      <dgm:prSet/>
      <dgm:spPr/>
      <dgm:t>
        <a:bodyPr/>
        <a:lstStyle/>
        <a:p>
          <a:endParaRPr lang="da-DK"/>
        </a:p>
      </dgm:t>
    </dgm:pt>
    <dgm:pt modelId="{03577B48-4FF6-4E68-90CC-5F7BDBBD266A}" type="sibTrans" cxnId="{74E6B050-BD3E-4B74-A8BC-3E9079C9BAEC}">
      <dgm:prSet/>
      <dgm:spPr/>
      <dgm:t>
        <a:bodyPr/>
        <a:lstStyle/>
        <a:p>
          <a:endParaRPr lang="da-DK"/>
        </a:p>
      </dgm:t>
    </dgm:pt>
    <dgm:pt modelId="{C9111F41-BAC8-430E-91FD-588BDC58922A}">
      <dgm:prSet phldrT="[Tekst]" phldr="0"/>
      <dgm:spPr/>
      <dgm:t>
        <a:bodyPr/>
        <a:lstStyle/>
        <a:p>
          <a:r>
            <a:rPr lang="da-DK" dirty="0"/>
            <a:t>Balanceøvelser</a:t>
          </a:r>
        </a:p>
      </dgm:t>
    </dgm:pt>
    <dgm:pt modelId="{F1CE9D44-0D6F-46E0-8CC3-D938966FDAB9}" type="parTrans" cxnId="{17626535-1174-4701-BEEA-07B281A8319F}">
      <dgm:prSet/>
      <dgm:spPr/>
      <dgm:t>
        <a:bodyPr/>
        <a:lstStyle/>
        <a:p>
          <a:endParaRPr lang="da-DK"/>
        </a:p>
      </dgm:t>
    </dgm:pt>
    <dgm:pt modelId="{73EE222F-3C79-44A8-BC42-8D0CE83B7923}" type="sibTrans" cxnId="{17626535-1174-4701-BEEA-07B281A8319F}">
      <dgm:prSet/>
      <dgm:spPr/>
      <dgm:t>
        <a:bodyPr/>
        <a:lstStyle/>
        <a:p>
          <a:endParaRPr lang="da-DK"/>
        </a:p>
      </dgm:t>
    </dgm:pt>
    <dgm:pt modelId="{A65FC70A-E58E-4D73-B725-C60AD6563355}">
      <dgm:prSet phldrT="[Tekst]" phldr="0"/>
      <dgm:spPr/>
      <dgm:t>
        <a:bodyPr/>
        <a:lstStyle/>
        <a:p>
          <a:r>
            <a:rPr lang="da-DK" dirty="0"/>
            <a:t>Påmindelser fx mad, drikke, pauser</a:t>
          </a:r>
        </a:p>
      </dgm:t>
    </dgm:pt>
    <dgm:pt modelId="{545216D0-F32B-4A18-B561-FAE6320D4ABB}" type="parTrans" cxnId="{244B3202-79FA-46D1-B6F2-D97FD38D2837}">
      <dgm:prSet/>
      <dgm:spPr/>
      <dgm:t>
        <a:bodyPr/>
        <a:lstStyle/>
        <a:p>
          <a:endParaRPr lang="da-DK"/>
        </a:p>
      </dgm:t>
    </dgm:pt>
    <dgm:pt modelId="{BF5BCE2E-B780-426E-BB86-1D9B516B5603}" type="sibTrans" cxnId="{244B3202-79FA-46D1-B6F2-D97FD38D2837}">
      <dgm:prSet/>
      <dgm:spPr/>
      <dgm:t>
        <a:bodyPr/>
        <a:lstStyle/>
        <a:p>
          <a:endParaRPr lang="da-DK"/>
        </a:p>
      </dgm:t>
    </dgm:pt>
    <dgm:pt modelId="{2C5F86FE-8FB1-434F-A84F-8C9FF298AB0E}">
      <dgm:prSet phldrT="[Tekst]" phldr="0"/>
      <dgm:spPr/>
      <dgm:t>
        <a:bodyPr/>
        <a:lstStyle/>
        <a:p>
          <a:r>
            <a:rPr lang="da-DK" dirty="0"/>
            <a:t>Mindfulness</a:t>
          </a:r>
        </a:p>
      </dgm:t>
    </dgm:pt>
    <dgm:pt modelId="{653EE9FE-30AF-43C6-9E53-9D258C429803}" type="parTrans" cxnId="{F919B639-8FB0-42A1-984B-5F2F96BB0C30}">
      <dgm:prSet/>
      <dgm:spPr/>
      <dgm:t>
        <a:bodyPr/>
        <a:lstStyle/>
        <a:p>
          <a:endParaRPr lang="da-DK"/>
        </a:p>
      </dgm:t>
    </dgm:pt>
    <dgm:pt modelId="{53E94D58-3268-4530-9ED3-FCA6D0204207}" type="sibTrans" cxnId="{F919B639-8FB0-42A1-984B-5F2F96BB0C30}">
      <dgm:prSet/>
      <dgm:spPr/>
      <dgm:t>
        <a:bodyPr/>
        <a:lstStyle/>
        <a:p>
          <a:endParaRPr lang="da-DK"/>
        </a:p>
      </dgm:t>
    </dgm:pt>
    <dgm:pt modelId="{BA02B235-FCBE-4129-9135-4D7B52378B24}" type="pres">
      <dgm:prSet presAssocID="{BF96AA2D-96EC-40A4-9741-436B17D84D13}" presName="diagram" presStyleCnt="0">
        <dgm:presLayoutVars>
          <dgm:dir/>
          <dgm:resizeHandles val="exact"/>
        </dgm:presLayoutVars>
      </dgm:prSet>
      <dgm:spPr/>
    </dgm:pt>
    <dgm:pt modelId="{5C66C6BD-D78C-4240-98A1-A13C4AB0E744}" type="pres">
      <dgm:prSet presAssocID="{7877ACDD-624F-4EAF-ADC8-388C82E88006}" presName="node" presStyleLbl="node1" presStyleIdx="0" presStyleCnt="12">
        <dgm:presLayoutVars>
          <dgm:bulletEnabled val="1"/>
        </dgm:presLayoutVars>
      </dgm:prSet>
      <dgm:spPr/>
    </dgm:pt>
    <dgm:pt modelId="{18DA6C8F-E712-4E94-8BC5-2B7A31D61210}" type="pres">
      <dgm:prSet presAssocID="{E7C40405-06F2-4A04-8F22-C16A1797C468}" presName="sibTrans" presStyleCnt="0"/>
      <dgm:spPr/>
    </dgm:pt>
    <dgm:pt modelId="{159C6DD6-071C-46C6-B8BE-3E689A01419C}" type="pres">
      <dgm:prSet presAssocID="{C8F89EEE-43C5-4E8E-98AD-D5B29FB755AB}" presName="node" presStyleLbl="node1" presStyleIdx="1" presStyleCnt="12">
        <dgm:presLayoutVars>
          <dgm:bulletEnabled val="1"/>
        </dgm:presLayoutVars>
      </dgm:prSet>
      <dgm:spPr/>
    </dgm:pt>
    <dgm:pt modelId="{F57C1D73-4F1D-470A-8ADC-12B957F7E30D}" type="pres">
      <dgm:prSet presAssocID="{42C5C112-5CA9-4086-90F8-0E510CF18F76}" presName="sibTrans" presStyleCnt="0"/>
      <dgm:spPr/>
    </dgm:pt>
    <dgm:pt modelId="{A3A825D2-DA25-44E1-9766-6266C06E1188}" type="pres">
      <dgm:prSet presAssocID="{A65FC70A-E58E-4D73-B725-C60AD6563355}" presName="node" presStyleLbl="node1" presStyleIdx="2" presStyleCnt="12">
        <dgm:presLayoutVars>
          <dgm:bulletEnabled val="1"/>
        </dgm:presLayoutVars>
      </dgm:prSet>
      <dgm:spPr/>
    </dgm:pt>
    <dgm:pt modelId="{18CB34B3-DBCC-450E-8FA2-B069217A5C19}" type="pres">
      <dgm:prSet presAssocID="{BF5BCE2E-B780-426E-BB86-1D9B516B5603}" presName="sibTrans" presStyleCnt="0"/>
      <dgm:spPr/>
    </dgm:pt>
    <dgm:pt modelId="{D3FDABBE-0858-47A7-8F89-24415517CF31}" type="pres">
      <dgm:prSet presAssocID="{8AF05831-8116-4594-8721-A55D9091550D}" presName="node" presStyleLbl="node1" presStyleIdx="3" presStyleCnt="12">
        <dgm:presLayoutVars>
          <dgm:bulletEnabled val="1"/>
        </dgm:presLayoutVars>
      </dgm:prSet>
      <dgm:spPr/>
    </dgm:pt>
    <dgm:pt modelId="{3A807256-4E30-407B-9999-2DCB990F55A2}" type="pres">
      <dgm:prSet presAssocID="{E3187FCB-C7A4-44E3-9B65-7560BE518B4F}" presName="sibTrans" presStyleCnt="0"/>
      <dgm:spPr/>
    </dgm:pt>
    <dgm:pt modelId="{51D7DEE1-02F9-413B-A420-F646F1A80B01}" type="pres">
      <dgm:prSet presAssocID="{21AD83BA-8EEA-44A2-8DE8-860BFC293716}" presName="node" presStyleLbl="node1" presStyleIdx="4" presStyleCnt="12">
        <dgm:presLayoutVars>
          <dgm:bulletEnabled val="1"/>
        </dgm:presLayoutVars>
      </dgm:prSet>
      <dgm:spPr/>
    </dgm:pt>
    <dgm:pt modelId="{B47D4AF8-74A8-4582-89EC-F0A7360A8D62}" type="pres">
      <dgm:prSet presAssocID="{0145C4D1-AE9E-44FD-AF46-B38AF02B47B0}" presName="sibTrans" presStyleCnt="0"/>
      <dgm:spPr/>
    </dgm:pt>
    <dgm:pt modelId="{FA2E2644-DA2A-40D4-AEDB-41353F4FAC12}" type="pres">
      <dgm:prSet presAssocID="{995DBF04-D1F0-43DB-A2D2-745B16CB164F}" presName="node" presStyleLbl="node1" presStyleIdx="5" presStyleCnt="12">
        <dgm:presLayoutVars>
          <dgm:bulletEnabled val="1"/>
        </dgm:presLayoutVars>
      </dgm:prSet>
      <dgm:spPr/>
    </dgm:pt>
    <dgm:pt modelId="{76904756-2E0B-4BF5-AB92-7476BB3BDB53}" type="pres">
      <dgm:prSet presAssocID="{FC748E17-73E0-4D9A-9C3A-F92F04434487}" presName="sibTrans" presStyleCnt="0"/>
      <dgm:spPr/>
    </dgm:pt>
    <dgm:pt modelId="{411ECC0C-5A43-4700-B49F-844BCDA67D27}" type="pres">
      <dgm:prSet presAssocID="{D5EE929A-1EDB-45B1-9AAF-7731AFF59D99}" presName="node" presStyleLbl="node1" presStyleIdx="6" presStyleCnt="12">
        <dgm:presLayoutVars>
          <dgm:bulletEnabled val="1"/>
        </dgm:presLayoutVars>
      </dgm:prSet>
      <dgm:spPr/>
    </dgm:pt>
    <dgm:pt modelId="{F378C3BB-8205-4B28-B868-CC79BA30737C}" type="pres">
      <dgm:prSet presAssocID="{2890ED6B-69DB-4E10-AA7F-3B9B948FF38E}" presName="sibTrans" presStyleCnt="0"/>
      <dgm:spPr/>
    </dgm:pt>
    <dgm:pt modelId="{99AD3A3F-A7BB-4FE5-99F2-35CC727D4F47}" type="pres">
      <dgm:prSet presAssocID="{712E733C-C385-44EE-AD9E-A858DFE7BD24}" presName="node" presStyleLbl="node1" presStyleIdx="7" presStyleCnt="12">
        <dgm:presLayoutVars>
          <dgm:bulletEnabled val="1"/>
        </dgm:presLayoutVars>
      </dgm:prSet>
      <dgm:spPr/>
    </dgm:pt>
    <dgm:pt modelId="{7B225E7A-4994-4954-B102-B4CF2B7F454C}" type="pres">
      <dgm:prSet presAssocID="{09869B1F-FD88-4368-8453-11A431798C7F}" presName="sibTrans" presStyleCnt="0"/>
      <dgm:spPr/>
    </dgm:pt>
    <dgm:pt modelId="{666DB771-B9C5-4968-A5E7-0C6D96E4EE91}" type="pres">
      <dgm:prSet presAssocID="{A9A7D7DC-04A1-48A8-8101-0BBBC2CA132C}" presName="node" presStyleLbl="node1" presStyleIdx="8" presStyleCnt="12">
        <dgm:presLayoutVars>
          <dgm:bulletEnabled val="1"/>
        </dgm:presLayoutVars>
      </dgm:prSet>
      <dgm:spPr/>
    </dgm:pt>
    <dgm:pt modelId="{5246D386-ABB9-46D6-ADBD-A6B843BB98C7}" type="pres">
      <dgm:prSet presAssocID="{19AD77AB-9BCB-4FD5-956C-03777F3CFF99}" presName="sibTrans" presStyleCnt="0"/>
      <dgm:spPr/>
    </dgm:pt>
    <dgm:pt modelId="{15127CFC-4F7B-404B-B654-107D262D211F}" type="pres">
      <dgm:prSet presAssocID="{EA2F66EA-4939-4694-BEA9-87C46D46C4F7}" presName="node" presStyleLbl="node1" presStyleIdx="9" presStyleCnt="12">
        <dgm:presLayoutVars>
          <dgm:bulletEnabled val="1"/>
        </dgm:presLayoutVars>
      </dgm:prSet>
      <dgm:spPr/>
    </dgm:pt>
    <dgm:pt modelId="{42C61B33-8639-4DCF-A780-24F51B72FE05}" type="pres">
      <dgm:prSet presAssocID="{03577B48-4FF6-4E68-90CC-5F7BDBBD266A}" presName="sibTrans" presStyleCnt="0"/>
      <dgm:spPr/>
    </dgm:pt>
    <dgm:pt modelId="{52B2BFDD-F0FC-47AA-AECF-F0BEED85EC74}" type="pres">
      <dgm:prSet presAssocID="{C9111F41-BAC8-430E-91FD-588BDC58922A}" presName="node" presStyleLbl="node1" presStyleIdx="10" presStyleCnt="12">
        <dgm:presLayoutVars>
          <dgm:bulletEnabled val="1"/>
        </dgm:presLayoutVars>
      </dgm:prSet>
      <dgm:spPr/>
    </dgm:pt>
    <dgm:pt modelId="{490C8008-5548-4307-B117-0595C9637819}" type="pres">
      <dgm:prSet presAssocID="{73EE222F-3C79-44A8-BC42-8D0CE83B7923}" presName="sibTrans" presStyleCnt="0"/>
      <dgm:spPr/>
    </dgm:pt>
    <dgm:pt modelId="{A5218C0E-6657-43AC-8568-FF57F436D544}" type="pres">
      <dgm:prSet presAssocID="{2C5F86FE-8FB1-434F-A84F-8C9FF298AB0E}" presName="node" presStyleLbl="node1" presStyleIdx="11" presStyleCnt="12">
        <dgm:presLayoutVars>
          <dgm:bulletEnabled val="1"/>
        </dgm:presLayoutVars>
      </dgm:prSet>
      <dgm:spPr/>
    </dgm:pt>
  </dgm:ptLst>
  <dgm:cxnLst>
    <dgm:cxn modelId="{244B3202-79FA-46D1-B6F2-D97FD38D2837}" srcId="{BF96AA2D-96EC-40A4-9741-436B17D84D13}" destId="{A65FC70A-E58E-4D73-B725-C60AD6563355}" srcOrd="2" destOrd="0" parTransId="{545216D0-F32B-4A18-B561-FAE6320D4ABB}" sibTransId="{BF5BCE2E-B780-426E-BB86-1D9B516B5603}"/>
    <dgm:cxn modelId="{AFC5D731-7E2F-4E8B-B158-1479A081F11F}" srcId="{BF96AA2D-96EC-40A4-9741-436B17D84D13}" destId="{995DBF04-D1F0-43DB-A2D2-745B16CB164F}" srcOrd="5" destOrd="0" parTransId="{083EF1D0-FC07-4098-B29C-19F8BD521525}" sibTransId="{FC748E17-73E0-4D9A-9C3A-F92F04434487}"/>
    <dgm:cxn modelId="{21C19832-3F16-4436-B9B6-B9036F9D4A8F}" type="presOf" srcId="{EA2F66EA-4939-4694-BEA9-87C46D46C4F7}" destId="{15127CFC-4F7B-404B-B654-107D262D211F}" srcOrd="0" destOrd="0" presId="urn:microsoft.com/office/officeart/2005/8/layout/default"/>
    <dgm:cxn modelId="{17626535-1174-4701-BEEA-07B281A8319F}" srcId="{BF96AA2D-96EC-40A4-9741-436B17D84D13}" destId="{C9111F41-BAC8-430E-91FD-588BDC58922A}" srcOrd="10" destOrd="0" parTransId="{F1CE9D44-0D6F-46E0-8CC3-D938966FDAB9}" sibTransId="{73EE222F-3C79-44A8-BC42-8D0CE83B7923}"/>
    <dgm:cxn modelId="{F919B639-8FB0-42A1-984B-5F2F96BB0C30}" srcId="{BF96AA2D-96EC-40A4-9741-436B17D84D13}" destId="{2C5F86FE-8FB1-434F-A84F-8C9FF298AB0E}" srcOrd="11" destOrd="0" parTransId="{653EE9FE-30AF-43C6-9E53-9D258C429803}" sibTransId="{53E94D58-3268-4530-9ED3-FCA6D0204207}"/>
    <dgm:cxn modelId="{5D79323A-68C9-4644-8BA6-12F05076C6C2}" srcId="{BF96AA2D-96EC-40A4-9741-436B17D84D13}" destId="{A9A7D7DC-04A1-48A8-8101-0BBBC2CA132C}" srcOrd="8" destOrd="0" parTransId="{8EFE2EE4-6411-4027-B66E-51C92E06D05D}" sibTransId="{19AD77AB-9BCB-4FD5-956C-03777F3CFF99}"/>
    <dgm:cxn modelId="{89F0763E-0602-495A-A351-3E9F96319B91}" type="presOf" srcId="{995DBF04-D1F0-43DB-A2D2-745B16CB164F}" destId="{FA2E2644-DA2A-40D4-AEDB-41353F4FAC12}" srcOrd="0" destOrd="0" presId="urn:microsoft.com/office/officeart/2005/8/layout/default"/>
    <dgm:cxn modelId="{E54D915B-EC3F-4849-B91F-F75100897070}" srcId="{BF96AA2D-96EC-40A4-9741-436B17D84D13}" destId="{D5EE929A-1EDB-45B1-9AAF-7731AFF59D99}" srcOrd="6" destOrd="0" parTransId="{0850CB71-518C-4F84-9FFA-7090876A0594}" sibTransId="{2890ED6B-69DB-4E10-AA7F-3B9B948FF38E}"/>
    <dgm:cxn modelId="{70AAA543-E54E-47A2-BA41-E48C05CD4F5F}" type="presOf" srcId="{8AF05831-8116-4594-8721-A55D9091550D}" destId="{D3FDABBE-0858-47A7-8F89-24415517CF31}" srcOrd="0" destOrd="0" presId="urn:microsoft.com/office/officeart/2005/8/layout/default"/>
    <dgm:cxn modelId="{F6A8C765-96EA-4976-8B79-C7E47AD6D933}" type="presOf" srcId="{2C5F86FE-8FB1-434F-A84F-8C9FF298AB0E}" destId="{A5218C0E-6657-43AC-8568-FF57F436D544}" srcOrd="0" destOrd="0" presId="urn:microsoft.com/office/officeart/2005/8/layout/default"/>
    <dgm:cxn modelId="{36BADC45-43F3-4A24-BF6D-6B02771C252B}" srcId="{BF96AA2D-96EC-40A4-9741-436B17D84D13}" destId="{712E733C-C385-44EE-AD9E-A858DFE7BD24}" srcOrd="7" destOrd="0" parTransId="{F09A8515-CFD6-442C-9569-1B04FDC7A9BA}" sibTransId="{09869B1F-FD88-4368-8453-11A431798C7F}"/>
    <dgm:cxn modelId="{9B36056F-700F-4ACB-BB89-EB7983143535}" type="presOf" srcId="{D5EE929A-1EDB-45B1-9AAF-7731AFF59D99}" destId="{411ECC0C-5A43-4700-B49F-844BCDA67D27}" srcOrd="0" destOrd="0" presId="urn:microsoft.com/office/officeart/2005/8/layout/default"/>
    <dgm:cxn modelId="{74E6B050-BD3E-4B74-A8BC-3E9079C9BAEC}" srcId="{BF96AA2D-96EC-40A4-9741-436B17D84D13}" destId="{EA2F66EA-4939-4694-BEA9-87C46D46C4F7}" srcOrd="9" destOrd="0" parTransId="{1A81780F-C9CD-4513-8DA9-347B854D9E11}" sibTransId="{03577B48-4FF6-4E68-90CC-5F7BDBBD266A}"/>
    <dgm:cxn modelId="{A8CBCE53-9DB7-4203-8C53-1F27461E9DA4}" srcId="{BF96AA2D-96EC-40A4-9741-436B17D84D13}" destId="{C8F89EEE-43C5-4E8E-98AD-D5B29FB755AB}" srcOrd="1" destOrd="0" parTransId="{42BFE818-8565-432D-9711-21E4E294B60E}" sibTransId="{42C5C112-5CA9-4086-90F8-0E510CF18F76}"/>
    <dgm:cxn modelId="{FE4C617D-80E7-4B0D-BC55-0AA04046ECCF}" type="presOf" srcId="{7877ACDD-624F-4EAF-ADC8-388C82E88006}" destId="{5C66C6BD-D78C-4240-98A1-A13C4AB0E744}" srcOrd="0" destOrd="0" presId="urn:microsoft.com/office/officeart/2005/8/layout/default"/>
    <dgm:cxn modelId="{9937F582-4C31-4949-A6AB-1F1BFF8683C7}" type="presOf" srcId="{A65FC70A-E58E-4D73-B725-C60AD6563355}" destId="{A3A825D2-DA25-44E1-9766-6266C06E1188}" srcOrd="0" destOrd="0" presId="urn:microsoft.com/office/officeart/2005/8/layout/default"/>
    <dgm:cxn modelId="{60198386-0C64-4398-9DEF-0BA680CB60CC}" type="presOf" srcId="{A9A7D7DC-04A1-48A8-8101-0BBBC2CA132C}" destId="{666DB771-B9C5-4968-A5E7-0C6D96E4EE91}" srcOrd="0" destOrd="0" presId="urn:microsoft.com/office/officeart/2005/8/layout/default"/>
    <dgm:cxn modelId="{E0466A8B-6731-48E7-B393-D6A050F1F812}" srcId="{BF96AA2D-96EC-40A4-9741-436B17D84D13}" destId="{8AF05831-8116-4594-8721-A55D9091550D}" srcOrd="3" destOrd="0" parTransId="{988CAC2A-F877-46DB-9961-64F28CE4ABA3}" sibTransId="{E3187FCB-C7A4-44E3-9B65-7560BE518B4F}"/>
    <dgm:cxn modelId="{C85E2997-4FD7-40AC-823A-5024DD7D6BB0}" type="presOf" srcId="{21AD83BA-8EEA-44A2-8DE8-860BFC293716}" destId="{51D7DEE1-02F9-413B-A420-F646F1A80B01}" srcOrd="0" destOrd="0" presId="urn:microsoft.com/office/officeart/2005/8/layout/default"/>
    <dgm:cxn modelId="{E1631E9A-1F6F-40D3-8C23-054C83CAAB43}" type="presOf" srcId="{C8F89EEE-43C5-4E8E-98AD-D5B29FB755AB}" destId="{159C6DD6-071C-46C6-B8BE-3E689A01419C}" srcOrd="0" destOrd="0" presId="urn:microsoft.com/office/officeart/2005/8/layout/default"/>
    <dgm:cxn modelId="{F36C70A9-293D-4A06-9D70-E217E1FB1351}" srcId="{BF96AA2D-96EC-40A4-9741-436B17D84D13}" destId="{21AD83BA-8EEA-44A2-8DE8-860BFC293716}" srcOrd="4" destOrd="0" parTransId="{4711260D-19B0-4D9D-B90B-57BBD1E93768}" sibTransId="{0145C4D1-AE9E-44FD-AF46-B38AF02B47B0}"/>
    <dgm:cxn modelId="{2BB584B3-1C47-4DD8-9CEE-F54497A10FB8}" type="presOf" srcId="{712E733C-C385-44EE-AD9E-A858DFE7BD24}" destId="{99AD3A3F-A7BB-4FE5-99F2-35CC727D4F47}" srcOrd="0" destOrd="0" presId="urn:microsoft.com/office/officeart/2005/8/layout/default"/>
    <dgm:cxn modelId="{030022C3-C7BB-41B0-86CB-13D5EBCCF285}" type="presOf" srcId="{BF96AA2D-96EC-40A4-9741-436B17D84D13}" destId="{BA02B235-FCBE-4129-9135-4D7B52378B24}" srcOrd="0" destOrd="0" presId="urn:microsoft.com/office/officeart/2005/8/layout/default"/>
    <dgm:cxn modelId="{476393DC-5DF7-449E-AA23-AC915B9CCB28}" srcId="{BF96AA2D-96EC-40A4-9741-436B17D84D13}" destId="{7877ACDD-624F-4EAF-ADC8-388C82E88006}" srcOrd="0" destOrd="0" parTransId="{E95608FF-E4C0-41CD-A94A-D6B9B466A0FE}" sibTransId="{E7C40405-06F2-4A04-8F22-C16A1797C468}"/>
    <dgm:cxn modelId="{3F4A5AE9-3130-468A-8BE3-A7B4CE1B60CF}" type="presOf" srcId="{C9111F41-BAC8-430E-91FD-588BDC58922A}" destId="{52B2BFDD-F0FC-47AA-AECF-F0BEED85EC74}" srcOrd="0" destOrd="0" presId="urn:microsoft.com/office/officeart/2005/8/layout/default"/>
    <dgm:cxn modelId="{94107F11-B55F-44F4-B573-F2BF645AEE68}" type="presParOf" srcId="{BA02B235-FCBE-4129-9135-4D7B52378B24}" destId="{5C66C6BD-D78C-4240-98A1-A13C4AB0E744}" srcOrd="0" destOrd="0" presId="urn:microsoft.com/office/officeart/2005/8/layout/default"/>
    <dgm:cxn modelId="{54291391-D310-431A-A6F5-B29437C53E99}" type="presParOf" srcId="{BA02B235-FCBE-4129-9135-4D7B52378B24}" destId="{18DA6C8F-E712-4E94-8BC5-2B7A31D61210}" srcOrd="1" destOrd="0" presId="urn:microsoft.com/office/officeart/2005/8/layout/default"/>
    <dgm:cxn modelId="{3580A9DB-7978-4D8A-A85B-37FC7ADC1A68}" type="presParOf" srcId="{BA02B235-FCBE-4129-9135-4D7B52378B24}" destId="{159C6DD6-071C-46C6-B8BE-3E689A01419C}" srcOrd="2" destOrd="0" presId="urn:microsoft.com/office/officeart/2005/8/layout/default"/>
    <dgm:cxn modelId="{3BD8CE07-167A-4536-8C12-582FD5E9AADD}" type="presParOf" srcId="{BA02B235-FCBE-4129-9135-4D7B52378B24}" destId="{F57C1D73-4F1D-470A-8ADC-12B957F7E30D}" srcOrd="3" destOrd="0" presId="urn:microsoft.com/office/officeart/2005/8/layout/default"/>
    <dgm:cxn modelId="{7F07261F-E656-4615-AE79-417271B877E4}" type="presParOf" srcId="{BA02B235-FCBE-4129-9135-4D7B52378B24}" destId="{A3A825D2-DA25-44E1-9766-6266C06E1188}" srcOrd="4" destOrd="0" presId="urn:microsoft.com/office/officeart/2005/8/layout/default"/>
    <dgm:cxn modelId="{6C210652-87BC-40A4-8665-4B1ACBF11D48}" type="presParOf" srcId="{BA02B235-FCBE-4129-9135-4D7B52378B24}" destId="{18CB34B3-DBCC-450E-8FA2-B069217A5C19}" srcOrd="5" destOrd="0" presId="urn:microsoft.com/office/officeart/2005/8/layout/default"/>
    <dgm:cxn modelId="{E9CCB689-2EE7-4C61-9092-6109CF81A203}" type="presParOf" srcId="{BA02B235-FCBE-4129-9135-4D7B52378B24}" destId="{D3FDABBE-0858-47A7-8F89-24415517CF31}" srcOrd="6" destOrd="0" presId="urn:microsoft.com/office/officeart/2005/8/layout/default"/>
    <dgm:cxn modelId="{6EC89E02-93CF-41B0-AAB5-6B992E68A8AE}" type="presParOf" srcId="{BA02B235-FCBE-4129-9135-4D7B52378B24}" destId="{3A807256-4E30-407B-9999-2DCB990F55A2}" srcOrd="7" destOrd="0" presId="urn:microsoft.com/office/officeart/2005/8/layout/default"/>
    <dgm:cxn modelId="{6BE45A0F-762C-4A68-A729-35EC3E47B8E1}" type="presParOf" srcId="{BA02B235-FCBE-4129-9135-4D7B52378B24}" destId="{51D7DEE1-02F9-413B-A420-F646F1A80B01}" srcOrd="8" destOrd="0" presId="urn:microsoft.com/office/officeart/2005/8/layout/default"/>
    <dgm:cxn modelId="{2419B559-0AF7-4957-95C9-208FBDFEE16C}" type="presParOf" srcId="{BA02B235-FCBE-4129-9135-4D7B52378B24}" destId="{B47D4AF8-74A8-4582-89EC-F0A7360A8D62}" srcOrd="9" destOrd="0" presId="urn:microsoft.com/office/officeart/2005/8/layout/default"/>
    <dgm:cxn modelId="{5212D038-E2E0-41DB-9878-F77213BD935B}" type="presParOf" srcId="{BA02B235-FCBE-4129-9135-4D7B52378B24}" destId="{FA2E2644-DA2A-40D4-AEDB-41353F4FAC12}" srcOrd="10" destOrd="0" presId="urn:microsoft.com/office/officeart/2005/8/layout/default"/>
    <dgm:cxn modelId="{A8EB90EB-BBB8-4D78-B467-DD8B5058BB30}" type="presParOf" srcId="{BA02B235-FCBE-4129-9135-4D7B52378B24}" destId="{76904756-2E0B-4BF5-AB92-7476BB3BDB53}" srcOrd="11" destOrd="0" presId="urn:microsoft.com/office/officeart/2005/8/layout/default"/>
    <dgm:cxn modelId="{60E9DCC0-8D8C-4DBC-8732-559EB29EEA5D}" type="presParOf" srcId="{BA02B235-FCBE-4129-9135-4D7B52378B24}" destId="{411ECC0C-5A43-4700-B49F-844BCDA67D27}" srcOrd="12" destOrd="0" presId="urn:microsoft.com/office/officeart/2005/8/layout/default"/>
    <dgm:cxn modelId="{97A19FE9-8D66-46F0-B7D0-D32E55457F41}" type="presParOf" srcId="{BA02B235-FCBE-4129-9135-4D7B52378B24}" destId="{F378C3BB-8205-4B28-B868-CC79BA30737C}" srcOrd="13" destOrd="0" presId="urn:microsoft.com/office/officeart/2005/8/layout/default"/>
    <dgm:cxn modelId="{94978BC2-CF96-4949-951D-CE4CD775504B}" type="presParOf" srcId="{BA02B235-FCBE-4129-9135-4D7B52378B24}" destId="{99AD3A3F-A7BB-4FE5-99F2-35CC727D4F47}" srcOrd="14" destOrd="0" presId="urn:microsoft.com/office/officeart/2005/8/layout/default"/>
    <dgm:cxn modelId="{494F5F7E-9680-41A2-99E0-5D18769D1449}" type="presParOf" srcId="{BA02B235-FCBE-4129-9135-4D7B52378B24}" destId="{7B225E7A-4994-4954-B102-B4CF2B7F454C}" srcOrd="15" destOrd="0" presId="urn:microsoft.com/office/officeart/2005/8/layout/default"/>
    <dgm:cxn modelId="{EC75B525-F464-4D04-B51B-7877466C8DCB}" type="presParOf" srcId="{BA02B235-FCBE-4129-9135-4D7B52378B24}" destId="{666DB771-B9C5-4968-A5E7-0C6D96E4EE91}" srcOrd="16" destOrd="0" presId="urn:microsoft.com/office/officeart/2005/8/layout/default"/>
    <dgm:cxn modelId="{BEFF80E5-4B42-4AD8-8B7A-EB6BF55A2A17}" type="presParOf" srcId="{BA02B235-FCBE-4129-9135-4D7B52378B24}" destId="{5246D386-ABB9-46D6-ADBD-A6B843BB98C7}" srcOrd="17" destOrd="0" presId="urn:microsoft.com/office/officeart/2005/8/layout/default"/>
    <dgm:cxn modelId="{1B2653D8-BC86-42D2-ACE7-F42143E9DF7E}" type="presParOf" srcId="{BA02B235-FCBE-4129-9135-4D7B52378B24}" destId="{15127CFC-4F7B-404B-B654-107D262D211F}" srcOrd="18" destOrd="0" presId="urn:microsoft.com/office/officeart/2005/8/layout/default"/>
    <dgm:cxn modelId="{8C463E91-0730-4ED8-A8EA-B73BF1F42423}" type="presParOf" srcId="{BA02B235-FCBE-4129-9135-4D7B52378B24}" destId="{42C61B33-8639-4DCF-A780-24F51B72FE05}" srcOrd="19" destOrd="0" presId="urn:microsoft.com/office/officeart/2005/8/layout/default"/>
    <dgm:cxn modelId="{0228EDAD-10B0-4863-92B4-6EF3A433E081}" type="presParOf" srcId="{BA02B235-FCBE-4129-9135-4D7B52378B24}" destId="{52B2BFDD-F0FC-47AA-AECF-F0BEED85EC74}" srcOrd="20" destOrd="0" presId="urn:microsoft.com/office/officeart/2005/8/layout/default"/>
    <dgm:cxn modelId="{E2DBAB4B-5B01-4E72-88AF-D58A29B58911}" type="presParOf" srcId="{BA02B235-FCBE-4129-9135-4D7B52378B24}" destId="{490C8008-5548-4307-B117-0595C9637819}" srcOrd="21" destOrd="0" presId="urn:microsoft.com/office/officeart/2005/8/layout/default"/>
    <dgm:cxn modelId="{C148EBE7-CBF8-4A8D-8F1B-A52223E73F92}" type="presParOf" srcId="{BA02B235-FCBE-4129-9135-4D7B52378B24}" destId="{A5218C0E-6657-43AC-8568-FF57F436D544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5BF092-8AAC-40C6-84DC-6ED0C18D6BC7}" type="doc">
      <dgm:prSet loTypeId="urn:microsoft.com/office/officeart/2005/8/layout/cycle2" loCatId="cycle" qsTypeId="urn:microsoft.com/office/officeart/2005/8/quickstyle/simple1#5" qsCatId="simple" csTypeId="urn:microsoft.com/office/officeart/2005/8/colors/accent1_2#2" csCatId="accent1" phldr="1"/>
      <dgm:spPr/>
      <dgm:t>
        <a:bodyPr/>
        <a:lstStyle/>
        <a:p>
          <a:endParaRPr lang="da-DK"/>
        </a:p>
      </dgm:t>
    </dgm:pt>
    <dgm:pt modelId="{3DD46B10-AFF4-42B5-960E-98530D2E3951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Høresansen</a:t>
          </a:r>
        </a:p>
        <a:p>
          <a:r>
            <a:rPr lang="da-DK" dirty="0"/>
            <a:t>(den auditive sans)</a:t>
          </a:r>
        </a:p>
      </dgm:t>
    </dgm:pt>
    <dgm:pt modelId="{517ED3E8-220C-45D3-835C-B1636AE13F3D}" type="parTrans" cxnId="{C9B458F6-CEE0-4183-8156-1F6065084221}">
      <dgm:prSet/>
      <dgm:spPr/>
      <dgm:t>
        <a:bodyPr/>
        <a:lstStyle/>
        <a:p>
          <a:endParaRPr lang="da-DK"/>
        </a:p>
      </dgm:t>
    </dgm:pt>
    <dgm:pt modelId="{4955FFC8-05C9-4103-89C5-B8671E37C144}" type="sibTrans" cxnId="{C9B458F6-CEE0-4183-8156-1F6065084221}">
      <dgm:prSet/>
      <dgm:spPr/>
      <dgm:t>
        <a:bodyPr/>
        <a:lstStyle/>
        <a:p>
          <a:endParaRPr lang="da-DK"/>
        </a:p>
      </dgm:t>
    </dgm:pt>
    <dgm:pt modelId="{07174C85-96BB-4FAB-A567-0909F880FEEA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Lugtesansen</a:t>
          </a:r>
          <a:r>
            <a:rPr lang="da-DK" dirty="0"/>
            <a:t> (den </a:t>
          </a:r>
          <a:r>
            <a:rPr lang="da-DK" dirty="0" err="1"/>
            <a:t>olfaktoriske</a:t>
          </a:r>
          <a:r>
            <a:rPr lang="da-DK" dirty="0"/>
            <a:t> sans)</a:t>
          </a:r>
        </a:p>
      </dgm:t>
    </dgm:pt>
    <dgm:pt modelId="{0E54ACAC-CBC7-4259-A7B2-01D850FD3909}" type="parTrans" cxnId="{1660051F-3CAF-45E1-A513-8280F3403032}">
      <dgm:prSet/>
      <dgm:spPr/>
      <dgm:t>
        <a:bodyPr/>
        <a:lstStyle/>
        <a:p>
          <a:endParaRPr lang="da-DK"/>
        </a:p>
      </dgm:t>
    </dgm:pt>
    <dgm:pt modelId="{24F96945-477C-48D5-BF9D-815F90604E85}" type="sibTrans" cxnId="{1660051F-3CAF-45E1-A513-8280F3403032}">
      <dgm:prSet/>
      <dgm:spPr/>
      <dgm:t>
        <a:bodyPr/>
        <a:lstStyle/>
        <a:p>
          <a:endParaRPr lang="da-DK"/>
        </a:p>
      </dgm:t>
    </dgm:pt>
    <dgm:pt modelId="{F9D36E0C-C85E-41C5-B150-3FB772A9788E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Berørings og følesansen </a:t>
          </a:r>
          <a:r>
            <a:rPr lang="da-DK" dirty="0"/>
            <a:t>(den taktile sans)</a:t>
          </a:r>
        </a:p>
      </dgm:t>
    </dgm:pt>
    <dgm:pt modelId="{D77C22D5-1A29-486C-B610-4253799E8E00}" type="parTrans" cxnId="{AC783B1E-072D-4EBA-8A57-6649DBE3568F}">
      <dgm:prSet/>
      <dgm:spPr/>
      <dgm:t>
        <a:bodyPr/>
        <a:lstStyle/>
        <a:p>
          <a:endParaRPr lang="da-DK"/>
        </a:p>
      </dgm:t>
    </dgm:pt>
    <dgm:pt modelId="{18D92A1C-B900-48B0-B23D-A2E513054EFC}" type="sibTrans" cxnId="{AC783B1E-072D-4EBA-8A57-6649DBE3568F}">
      <dgm:prSet/>
      <dgm:spPr/>
      <dgm:t>
        <a:bodyPr/>
        <a:lstStyle/>
        <a:p>
          <a:endParaRPr lang="da-DK"/>
        </a:p>
      </dgm:t>
    </dgm:pt>
    <dgm:pt modelId="{27F6A18C-77CE-4440-AC68-074F11B565AF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Smagssansen</a:t>
          </a:r>
          <a:r>
            <a:rPr lang="da-DK" dirty="0"/>
            <a:t> (den </a:t>
          </a:r>
          <a:r>
            <a:rPr lang="da-DK" dirty="0" err="1"/>
            <a:t>gustatoriske</a:t>
          </a:r>
          <a:r>
            <a:rPr lang="da-DK" dirty="0"/>
            <a:t> sans)</a:t>
          </a:r>
        </a:p>
      </dgm:t>
    </dgm:pt>
    <dgm:pt modelId="{9C671222-0B4E-4845-93CE-C0C9B1CC5511}" type="parTrans" cxnId="{D7B250FC-E43C-4C00-86A4-9D0405914C4D}">
      <dgm:prSet/>
      <dgm:spPr/>
      <dgm:t>
        <a:bodyPr/>
        <a:lstStyle/>
        <a:p>
          <a:endParaRPr lang="da-DK"/>
        </a:p>
      </dgm:t>
    </dgm:pt>
    <dgm:pt modelId="{8A9F3E33-2578-4DF6-8EA5-D3ECA892DFD9}" type="sibTrans" cxnId="{D7B250FC-E43C-4C00-86A4-9D0405914C4D}">
      <dgm:prSet/>
      <dgm:spPr/>
      <dgm:t>
        <a:bodyPr/>
        <a:lstStyle/>
        <a:p>
          <a:endParaRPr lang="da-DK"/>
        </a:p>
      </dgm:t>
    </dgm:pt>
    <dgm:pt modelId="{4ADC61A4-5DBB-4564-A774-83E8DA40A4C0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Synssansen</a:t>
          </a:r>
          <a:r>
            <a:rPr lang="da-DK" dirty="0"/>
            <a:t> (den visuelle sans)</a:t>
          </a:r>
        </a:p>
      </dgm:t>
    </dgm:pt>
    <dgm:pt modelId="{C23FA55E-1CEC-4207-A5CC-9E2B15A79B67}" type="parTrans" cxnId="{EA674F4D-ECAC-4AA1-92CA-137A5F26D21E}">
      <dgm:prSet/>
      <dgm:spPr/>
      <dgm:t>
        <a:bodyPr/>
        <a:lstStyle/>
        <a:p>
          <a:endParaRPr lang="da-DK"/>
        </a:p>
      </dgm:t>
    </dgm:pt>
    <dgm:pt modelId="{15B37826-17E4-4B71-8B31-7C76F1112AD3}" type="sibTrans" cxnId="{EA674F4D-ECAC-4AA1-92CA-137A5F26D21E}">
      <dgm:prSet/>
      <dgm:spPr/>
      <dgm:t>
        <a:bodyPr/>
        <a:lstStyle/>
        <a:p>
          <a:endParaRPr lang="da-DK"/>
        </a:p>
      </dgm:t>
    </dgm:pt>
    <dgm:pt modelId="{5BA30312-2FF4-480B-AAAC-F1A616F84830}" type="pres">
      <dgm:prSet presAssocID="{2C5BF092-8AAC-40C6-84DC-6ED0C18D6BC7}" presName="cycle" presStyleCnt="0">
        <dgm:presLayoutVars>
          <dgm:dir/>
          <dgm:resizeHandles val="exact"/>
        </dgm:presLayoutVars>
      </dgm:prSet>
      <dgm:spPr/>
    </dgm:pt>
    <dgm:pt modelId="{F4D6DE5D-C71F-4BD9-8F15-02398DD53164}" type="pres">
      <dgm:prSet presAssocID="{3DD46B10-AFF4-42B5-960E-98530D2E3951}" presName="node" presStyleLbl="node1" presStyleIdx="0" presStyleCnt="5">
        <dgm:presLayoutVars>
          <dgm:bulletEnabled val="1"/>
        </dgm:presLayoutVars>
      </dgm:prSet>
      <dgm:spPr/>
    </dgm:pt>
    <dgm:pt modelId="{118E4483-7287-4A0D-A706-4E932760DBA4}" type="pres">
      <dgm:prSet presAssocID="{4955FFC8-05C9-4103-89C5-B8671E37C144}" presName="sibTrans" presStyleLbl="sibTrans2D1" presStyleIdx="0" presStyleCnt="5"/>
      <dgm:spPr/>
    </dgm:pt>
    <dgm:pt modelId="{D2421B8E-F08C-474B-9378-91A60E4183E4}" type="pres">
      <dgm:prSet presAssocID="{4955FFC8-05C9-4103-89C5-B8671E37C144}" presName="connectorText" presStyleLbl="sibTrans2D1" presStyleIdx="0" presStyleCnt="5"/>
      <dgm:spPr/>
    </dgm:pt>
    <dgm:pt modelId="{CFC898CA-6531-44A2-AA1D-D2F880E7E0E3}" type="pres">
      <dgm:prSet presAssocID="{07174C85-96BB-4FAB-A567-0909F880FEEA}" presName="node" presStyleLbl="node1" presStyleIdx="1" presStyleCnt="5">
        <dgm:presLayoutVars>
          <dgm:bulletEnabled val="1"/>
        </dgm:presLayoutVars>
      </dgm:prSet>
      <dgm:spPr/>
    </dgm:pt>
    <dgm:pt modelId="{C8213BBE-1D1C-46C7-924D-274F8A3F5E6B}" type="pres">
      <dgm:prSet presAssocID="{24F96945-477C-48D5-BF9D-815F90604E85}" presName="sibTrans" presStyleLbl="sibTrans2D1" presStyleIdx="1" presStyleCnt="5"/>
      <dgm:spPr/>
    </dgm:pt>
    <dgm:pt modelId="{5264B614-C27F-43F0-80CE-4E189E0125C8}" type="pres">
      <dgm:prSet presAssocID="{24F96945-477C-48D5-BF9D-815F90604E85}" presName="connectorText" presStyleLbl="sibTrans2D1" presStyleIdx="1" presStyleCnt="5"/>
      <dgm:spPr/>
    </dgm:pt>
    <dgm:pt modelId="{E363AEE3-2A55-4B2E-B64E-1F9E9349F69D}" type="pres">
      <dgm:prSet presAssocID="{F9D36E0C-C85E-41C5-B150-3FB772A9788E}" presName="node" presStyleLbl="node1" presStyleIdx="2" presStyleCnt="5">
        <dgm:presLayoutVars>
          <dgm:bulletEnabled val="1"/>
        </dgm:presLayoutVars>
      </dgm:prSet>
      <dgm:spPr/>
    </dgm:pt>
    <dgm:pt modelId="{93A9020C-F053-45C3-BC27-4514CF05C7DC}" type="pres">
      <dgm:prSet presAssocID="{18D92A1C-B900-48B0-B23D-A2E513054EFC}" presName="sibTrans" presStyleLbl="sibTrans2D1" presStyleIdx="2" presStyleCnt="5"/>
      <dgm:spPr/>
    </dgm:pt>
    <dgm:pt modelId="{1A4EF17A-EE07-4D63-8C07-FC4F114AAECE}" type="pres">
      <dgm:prSet presAssocID="{18D92A1C-B900-48B0-B23D-A2E513054EFC}" presName="connectorText" presStyleLbl="sibTrans2D1" presStyleIdx="2" presStyleCnt="5"/>
      <dgm:spPr/>
    </dgm:pt>
    <dgm:pt modelId="{5D92141B-BD24-4D14-9BC6-FA3B232E952A}" type="pres">
      <dgm:prSet presAssocID="{27F6A18C-77CE-4440-AC68-074F11B565AF}" presName="node" presStyleLbl="node1" presStyleIdx="3" presStyleCnt="5">
        <dgm:presLayoutVars>
          <dgm:bulletEnabled val="1"/>
        </dgm:presLayoutVars>
      </dgm:prSet>
      <dgm:spPr/>
    </dgm:pt>
    <dgm:pt modelId="{31DE568D-4C7C-4A03-8E9D-876808CDC0CB}" type="pres">
      <dgm:prSet presAssocID="{8A9F3E33-2578-4DF6-8EA5-D3ECA892DFD9}" presName="sibTrans" presStyleLbl="sibTrans2D1" presStyleIdx="3" presStyleCnt="5"/>
      <dgm:spPr/>
    </dgm:pt>
    <dgm:pt modelId="{110A6799-A4DD-41B7-9639-6C86D52BCDCA}" type="pres">
      <dgm:prSet presAssocID="{8A9F3E33-2578-4DF6-8EA5-D3ECA892DFD9}" presName="connectorText" presStyleLbl="sibTrans2D1" presStyleIdx="3" presStyleCnt="5"/>
      <dgm:spPr/>
    </dgm:pt>
    <dgm:pt modelId="{0392E986-A50A-4EDB-8E0B-15AFBE503C28}" type="pres">
      <dgm:prSet presAssocID="{4ADC61A4-5DBB-4564-A774-83E8DA40A4C0}" presName="node" presStyleLbl="node1" presStyleIdx="4" presStyleCnt="5">
        <dgm:presLayoutVars>
          <dgm:bulletEnabled val="1"/>
        </dgm:presLayoutVars>
      </dgm:prSet>
      <dgm:spPr/>
    </dgm:pt>
    <dgm:pt modelId="{EDE7C232-4A85-4089-967D-686142F644C0}" type="pres">
      <dgm:prSet presAssocID="{15B37826-17E4-4B71-8B31-7C76F1112AD3}" presName="sibTrans" presStyleLbl="sibTrans2D1" presStyleIdx="4" presStyleCnt="5"/>
      <dgm:spPr/>
    </dgm:pt>
    <dgm:pt modelId="{86FE924D-D763-4508-AF56-27D5CFC43829}" type="pres">
      <dgm:prSet presAssocID="{15B37826-17E4-4B71-8B31-7C76F1112AD3}" presName="connectorText" presStyleLbl="sibTrans2D1" presStyleIdx="4" presStyleCnt="5"/>
      <dgm:spPr/>
    </dgm:pt>
  </dgm:ptLst>
  <dgm:cxnLst>
    <dgm:cxn modelId="{0BD6E513-1027-4343-80CE-CECA1968A24A}" type="presOf" srcId="{18D92A1C-B900-48B0-B23D-A2E513054EFC}" destId="{1A4EF17A-EE07-4D63-8C07-FC4F114AAECE}" srcOrd="1" destOrd="0" presId="urn:microsoft.com/office/officeart/2005/8/layout/cycle2"/>
    <dgm:cxn modelId="{4DA72F1B-32F5-4CED-A7E0-F022454196AA}" type="presOf" srcId="{15B37826-17E4-4B71-8B31-7C76F1112AD3}" destId="{86FE924D-D763-4508-AF56-27D5CFC43829}" srcOrd="1" destOrd="0" presId="urn:microsoft.com/office/officeart/2005/8/layout/cycle2"/>
    <dgm:cxn modelId="{AC783B1E-072D-4EBA-8A57-6649DBE3568F}" srcId="{2C5BF092-8AAC-40C6-84DC-6ED0C18D6BC7}" destId="{F9D36E0C-C85E-41C5-B150-3FB772A9788E}" srcOrd="2" destOrd="0" parTransId="{D77C22D5-1A29-486C-B610-4253799E8E00}" sibTransId="{18D92A1C-B900-48B0-B23D-A2E513054EFC}"/>
    <dgm:cxn modelId="{1660051F-3CAF-45E1-A513-8280F3403032}" srcId="{2C5BF092-8AAC-40C6-84DC-6ED0C18D6BC7}" destId="{07174C85-96BB-4FAB-A567-0909F880FEEA}" srcOrd="1" destOrd="0" parTransId="{0E54ACAC-CBC7-4259-A7B2-01D850FD3909}" sibTransId="{24F96945-477C-48D5-BF9D-815F90604E85}"/>
    <dgm:cxn modelId="{2BB13F25-EBC1-4DAF-810D-7CEEE7EDD523}" type="presOf" srcId="{18D92A1C-B900-48B0-B23D-A2E513054EFC}" destId="{93A9020C-F053-45C3-BC27-4514CF05C7DC}" srcOrd="0" destOrd="0" presId="urn:microsoft.com/office/officeart/2005/8/layout/cycle2"/>
    <dgm:cxn modelId="{BD862A34-E605-49CB-B3FD-6409281EAB66}" type="presOf" srcId="{8A9F3E33-2578-4DF6-8EA5-D3ECA892DFD9}" destId="{31DE568D-4C7C-4A03-8E9D-876808CDC0CB}" srcOrd="0" destOrd="0" presId="urn:microsoft.com/office/officeart/2005/8/layout/cycle2"/>
    <dgm:cxn modelId="{13D66937-1738-464B-81BF-C8449CC3F0EF}" type="presOf" srcId="{07174C85-96BB-4FAB-A567-0909F880FEEA}" destId="{CFC898CA-6531-44A2-AA1D-D2F880E7E0E3}" srcOrd="0" destOrd="0" presId="urn:microsoft.com/office/officeart/2005/8/layout/cycle2"/>
    <dgm:cxn modelId="{CAE78D63-F842-4B1D-9A83-9D675C8A0486}" type="presOf" srcId="{2C5BF092-8AAC-40C6-84DC-6ED0C18D6BC7}" destId="{5BA30312-2FF4-480B-AAAC-F1A616F84830}" srcOrd="0" destOrd="0" presId="urn:microsoft.com/office/officeart/2005/8/layout/cycle2"/>
    <dgm:cxn modelId="{DF61AA43-BDC6-4342-9540-95D117FCE1F0}" type="presOf" srcId="{4955FFC8-05C9-4103-89C5-B8671E37C144}" destId="{118E4483-7287-4A0D-A706-4E932760DBA4}" srcOrd="0" destOrd="0" presId="urn:microsoft.com/office/officeart/2005/8/layout/cycle2"/>
    <dgm:cxn modelId="{EA674F4D-ECAC-4AA1-92CA-137A5F26D21E}" srcId="{2C5BF092-8AAC-40C6-84DC-6ED0C18D6BC7}" destId="{4ADC61A4-5DBB-4564-A774-83E8DA40A4C0}" srcOrd="4" destOrd="0" parTransId="{C23FA55E-1CEC-4207-A5CC-9E2B15A79B67}" sibTransId="{15B37826-17E4-4B71-8B31-7C76F1112AD3}"/>
    <dgm:cxn modelId="{F2DF586E-DA36-40C5-B686-4DD20023CD54}" type="presOf" srcId="{27F6A18C-77CE-4440-AC68-074F11B565AF}" destId="{5D92141B-BD24-4D14-9BC6-FA3B232E952A}" srcOrd="0" destOrd="0" presId="urn:microsoft.com/office/officeart/2005/8/layout/cycle2"/>
    <dgm:cxn modelId="{738CF97D-A2E6-4EC6-9806-FE24276065AD}" type="presOf" srcId="{24F96945-477C-48D5-BF9D-815F90604E85}" destId="{C8213BBE-1D1C-46C7-924D-274F8A3F5E6B}" srcOrd="0" destOrd="0" presId="urn:microsoft.com/office/officeart/2005/8/layout/cycle2"/>
    <dgm:cxn modelId="{C91C0590-C3B7-4008-9E39-4770F8E30FCB}" type="presOf" srcId="{8A9F3E33-2578-4DF6-8EA5-D3ECA892DFD9}" destId="{110A6799-A4DD-41B7-9639-6C86D52BCDCA}" srcOrd="1" destOrd="0" presId="urn:microsoft.com/office/officeart/2005/8/layout/cycle2"/>
    <dgm:cxn modelId="{A490DBA8-0EE2-438A-B3CE-EF1283BB652A}" type="presOf" srcId="{3DD46B10-AFF4-42B5-960E-98530D2E3951}" destId="{F4D6DE5D-C71F-4BD9-8F15-02398DD53164}" srcOrd="0" destOrd="0" presId="urn:microsoft.com/office/officeart/2005/8/layout/cycle2"/>
    <dgm:cxn modelId="{C5A0BCAB-7B9A-44D8-9AC2-EBA71D767AF2}" type="presOf" srcId="{4955FFC8-05C9-4103-89C5-B8671E37C144}" destId="{D2421B8E-F08C-474B-9378-91A60E4183E4}" srcOrd="1" destOrd="0" presId="urn:microsoft.com/office/officeart/2005/8/layout/cycle2"/>
    <dgm:cxn modelId="{225641B0-FF29-4F75-88A9-146FC4ED52BF}" type="presOf" srcId="{F9D36E0C-C85E-41C5-B150-3FB772A9788E}" destId="{E363AEE3-2A55-4B2E-B64E-1F9E9349F69D}" srcOrd="0" destOrd="0" presId="urn:microsoft.com/office/officeart/2005/8/layout/cycle2"/>
    <dgm:cxn modelId="{A560E1BA-34B4-435F-9E81-4A756AA47109}" type="presOf" srcId="{24F96945-477C-48D5-BF9D-815F90604E85}" destId="{5264B614-C27F-43F0-80CE-4E189E0125C8}" srcOrd="1" destOrd="0" presId="urn:microsoft.com/office/officeart/2005/8/layout/cycle2"/>
    <dgm:cxn modelId="{076235D0-CE40-43A8-A9F2-AA6CFDCBC6E0}" type="presOf" srcId="{4ADC61A4-5DBB-4564-A774-83E8DA40A4C0}" destId="{0392E986-A50A-4EDB-8E0B-15AFBE503C28}" srcOrd="0" destOrd="0" presId="urn:microsoft.com/office/officeart/2005/8/layout/cycle2"/>
    <dgm:cxn modelId="{220D7DE5-FFE6-4A13-A998-5E0A014E8E40}" type="presOf" srcId="{15B37826-17E4-4B71-8B31-7C76F1112AD3}" destId="{EDE7C232-4A85-4089-967D-686142F644C0}" srcOrd="0" destOrd="0" presId="urn:microsoft.com/office/officeart/2005/8/layout/cycle2"/>
    <dgm:cxn modelId="{C9B458F6-CEE0-4183-8156-1F6065084221}" srcId="{2C5BF092-8AAC-40C6-84DC-6ED0C18D6BC7}" destId="{3DD46B10-AFF4-42B5-960E-98530D2E3951}" srcOrd="0" destOrd="0" parTransId="{517ED3E8-220C-45D3-835C-B1636AE13F3D}" sibTransId="{4955FFC8-05C9-4103-89C5-B8671E37C144}"/>
    <dgm:cxn modelId="{D7B250FC-E43C-4C00-86A4-9D0405914C4D}" srcId="{2C5BF092-8AAC-40C6-84DC-6ED0C18D6BC7}" destId="{27F6A18C-77CE-4440-AC68-074F11B565AF}" srcOrd="3" destOrd="0" parTransId="{9C671222-0B4E-4845-93CE-C0C9B1CC5511}" sibTransId="{8A9F3E33-2578-4DF6-8EA5-D3ECA892DFD9}"/>
    <dgm:cxn modelId="{90DDC014-2DDC-4C8A-91FA-AFEE0EFF8667}" type="presParOf" srcId="{5BA30312-2FF4-480B-AAAC-F1A616F84830}" destId="{F4D6DE5D-C71F-4BD9-8F15-02398DD53164}" srcOrd="0" destOrd="0" presId="urn:microsoft.com/office/officeart/2005/8/layout/cycle2"/>
    <dgm:cxn modelId="{1D688952-6C75-47AC-904B-E816E994CF22}" type="presParOf" srcId="{5BA30312-2FF4-480B-AAAC-F1A616F84830}" destId="{118E4483-7287-4A0D-A706-4E932760DBA4}" srcOrd="1" destOrd="0" presId="urn:microsoft.com/office/officeart/2005/8/layout/cycle2"/>
    <dgm:cxn modelId="{C934CB09-09CF-45B8-A236-84DD319C64AE}" type="presParOf" srcId="{118E4483-7287-4A0D-A706-4E932760DBA4}" destId="{D2421B8E-F08C-474B-9378-91A60E4183E4}" srcOrd="0" destOrd="0" presId="urn:microsoft.com/office/officeart/2005/8/layout/cycle2"/>
    <dgm:cxn modelId="{DF8D3145-C9C6-49AD-B656-3A6E6E62F1B7}" type="presParOf" srcId="{5BA30312-2FF4-480B-AAAC-F1A616F84830}" destId="{CFC898CA-6531-44A2-AA1D-D2F880E7E0E3}" srcOrd="2" destOrd="0" presId="urn:microsoft.com/office/officeart/2005/8/layout/cycle2"/>
    <dgm:cxn modelId="{3EE5D13F-8839-42BD-8AEC-BFF1365BAB21}" type="presParOf" srcId="{5BA30312-2FF4-480B-AAAC-F1A616F84830}" destId="{C8213BBE-1D1C-46C7-924D-274F8A3F5E6B}" srcOrd="3" destOrd="0" presId="urn:microsoft.com/office/officeart/2005/8/layout/cycle2"/>
    <dgm:cxn modelId="{E303D3A1-1662-485D-AE0F-A333189988F4}" type="presParOf" srcId="{C8213BBE-1D1C-46C7-924D-274F8A3F5E6B}" destId="{5264B614-C27F-43F0-80CE-4E189E0125C8}" srcOrd="0" destOrd="0" presId="urn:microsoft.com/office/officeart/2005/8/layout/cycle2"/>
    <dgm:cxn modelId="{2F1A4E93-0373-4DD3-B5E4-E0CEFAB57F21}" type="presParOf" srcId="{5BA30312-2FF4-480B-AAAC-F1A616F84830}" destId="{E363AEE3-2A55-4B2E-B64E-1F9E9349F69D}" srcOrd="4" destOrd="0" presId="urn:microsoft.com/office/officeart/2005/8/layout/cycle2"/>
    <dgm:cxn modelId="{90E547DD-777F-4D2F-9592-D064A8471788}" type="presParOf" srcId="{5BA30312-2FF4-480B-AAAC-F1A616F84830}" destId="{93A9020C-F053-45C3-BC27-4514CF05C7DC}" srcOrd="5" destOrd="0" presId="urn:microsoft.com/office/officeart/2005/8/layout/cycle2"/>
    <dgm:cxn modelId="{FAA8FA40-4764-4980-B949-EF6243349523}" type="presParOf" srcId="{93A9020C-F053-45C3-BC27-4514CF05C7DC}" destId="{1A4EF17A-EE07-4D63-8C07-FC4F114AAECE}" srcOrd="0" destOrd="0" presId="urn:microsoft.com/office/officeart/2005/8/layout/cycle2"/>
    <dgm:cxn modelId="{86489820-3BA9-40F3-A060-933E9936468E}" type="presParOf" srcId="{5BA30312-2FF4-480B-AAAC-F1A616F84830}" destId="{5D92141B-BD24-4D14-9BC6-FA3B232E952A}" srcOrd="6" destOrd="0" presId="urn:microsoft.com/office/officeart/2005/8/layout/cycle2"/>
    <dgm:cxn modelId="{2BE5FAD1-B7CA-4008-8CF0-1501D31C8DED}" type="presParOf" srcId="{5BA30312-2FF4-480B-AAAC-F1A616F84830}" destId="{31DE568D-4C7C-4A03-8E9D-876808CDC0CB}" srcOrd="7" destOrd="0" presId="urn:microsoft.com/office/officeart/2005/8/layout/cycle2"/>
    <dgm:cxn modelId="{F0C8627C-07FE-46DC-B9D6-FDA85AD59720}" type="presParOf" srcId="{31DE568D-4C7C-4A03-8E9D-876808CDC0CB}" destId="{110A6799-A4DD-41B7-9639-6C86D52BCDCA}" srcOrd="0" destOrd="0" presId="urn:microsoft.com/office/officeart/2005/8/layout/cycle2"/>
    <dgm:cxn modelId="{F3816B7D-0BD3-4F26-AC2E-CA5272B2B0B5}" type="presParOf" srcId="{5BA30312-2FF4-480B-AAAC-F1A616F84830}" destId="{0392E986-A50A-4EDB-8E0B-15AFBE503C28}" srcOrd="8" destOrd="0" presId="urn:microsoft.com/office/officeart/2005/8/layout/cycle2"/>
    <dgm:cxn modelId="{991407B5-CA6A-4C4D-95A6-2C8D44647347}" type="presParOf" srcId="{5BA30312-2FF4-480B-AAAC-F1A616F84830}" destId="{EDE7C232-4A85-4089-967D-686142F644C0}" srcOrd="9" destOrd="0" presId="urn:microsoft.com/office/officeart/2005/8/layout/cycle2"/>
    <dgm:cxn modelId="{1FB19A92-314B-4664-8932-4B7E7093A624}" type="presParOf" srcId="{EDE7C232-4A85-4089-967D-686142F644C0}" destId="{86FE924D-D763-4508-AF56-27D5CFC4382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5BF092-8AAC-40C6-84DC-6ED0C18D6BC7}" type="doc">
      <dgm:prSet loTypeId="urn:microsoft.com/office/officeart/2005/8/layout/cycle2" loCatId="cycle" qsTypeId="urn:microsoft.com/office/officeart/2005/8/quickstyle/simple1#11" qsCatId="simple" csTypeId="urn:microsoft.com/office/officeart/2005/8/colors/accent1_2#8" csCatId="accent1" phldr="1"/>
      <dgm:spPr/>
      <dgm:t>
        <a:bodyPr/>
        <a:lstStyle/>
        <a:p>
          <a:endParaRPr lang="da-DK"/>
        </a:p>
      </dgm:t>
    </dgm:pt>
    <dgm:pt modelId="{3DD46B10-AFF4-42B5-960E-98530D2E3951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Høresansen</a:t>
          </a:r>
        </a:p>
        <a:p>
          <a:r>
            <a:rPr lang="da-DK" dirty="0"/>
            <a:t>(den auditive sans)</a:t>
          </a:r>
        </a:p>
      </dgm:t>
    </dgm:pt>
    <dgm:pt modelId="{517ED3E8-220C-45D3-835C-B1636AE13F3D}" type="parTrans" cxnId="{C9B458F6-CEE0-4183-8156-1F6065084221}">
      <dgm:prSet/>
      <dgm:spPr/>
      <dgm:t>
        <a:bodyPr/>
        <a:lstStyle/>
        <a:p>
          <a:endParaRPr lang="da-DK"/>
        </a:p>
      </dgm:t>
    </dgm:pt>
    <dgm:pt modelId="{4955FFC8-05C9-4103-89C5-B8671E37C144}" type="sibTrans" cxnId="{C9B458F6-CEE0-4183-8156-1F6065084221}">
      <dgm:prSet/>
      <dgm:spPr/>
      <dgm:t>
        <a:bodyPr/>
        <a:lstStyle/>
        <a:p>
          <a:endParaRPr lang="da-DK"/>
        </a:p>
      </dgm:t>
    </dgm:pt>
    <dgm:pt modelId="{07174C85-96BB-4FAB-A567-0909F880FEEA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Lugtesansen</a:t>
          </a:r>
          <a:r>
            <a:rPr lang="da-DK" dirty="0"/>
            <a:t> (den </a:t>
          </a:r>
          <a:r>
            <a:rPr lang="da-DK" dirty="0" err="1"/>
            <a:t>olfaktoriske</a:t>
          </a:r>
          <a:r>
            <a:rPr lang="da-DK" dirty="0"/>
            <a:t> sans)</a:t>
          </a:r>
        </a:p>
      </dgm:t>
    </dgm:pt>
    <dgm:pt modelId="{0E54ACAC-CBC7-4259-A7B2-01D850FD3909}" type="parTrans" cxnId="{1660051F-3CAF-45E1-A513-8280F3403032}">
      <dgm:prSet/>
      <dgm:spPr/>
      <dgm:t>
        <a:bodyPr/>
        <a:lstStyle/>
        <a:p>
          <a:endParaRPr lang="da-DK"/>
        </a:p>
      </dgm:t>
    </dgm:pt>
    <dgm:pt modelId="{24F96945-477C-48D5-BF9D-815F90604E85}" type="sibTrans" cxnId="{1660051F-3CAF-45E1-A513-8280F3403032}">
      <dgm:prSet/>
      <dgm:spPr/>
      <dgm:t>
        <a:bodyPr/>
        <a:lstStyle/>
        <a:p>
          <a:endParaRPr lang="da-DK"/>
        </a:p>
      </dgm:t>
    </dgm:pt>
    <dgm:pt modelId="{F9D36E0C-C85E-41C5-B150-3FB772A9788E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Berørings og følesansen </a:t>
          </a:r>
          <a:r>
            <a:rPr lang="da-DK" dirty="0"/>
            <a:t>(den taktile sans)</a:t>
          </a:r>
        </a:p>
      </dgm:t>
    </dgm:pt>
    <dgm:pt modelId="{D77C22D5-1A29-486C-B610-4253799E8E00}" type="parTrans" cxnId="{AC783B1E-072D-4EBA-8A57-6649DBE3568F}">
      <dgm:prSet/>
      <dgm:spPr/>
      <dgm:t>
        <a:bodyPr/>
        <a:lstStyle/>
        <a:p>
          <a:endParaRPr lang="da-DK"/>
        </a:p>
      </dgm:t>
    </dgm:pt>
    <dgm:pt modelId="{18D92A1C-B900-48B0-B23D-A2E513054EFC}" type="sibTrans" cxnId="{AC783B1E-072D-4EBA-8A57-6649DBE3568F}">
      <dgm:prSet/>
      <dgm:spPr/>
      <dgm:t>
        <a:bodyPr/>
        <a:lstStyle/>
        <a:p>
          <a:endParaRPr lang="da-DK"/>
        </a:p>
      </dgm:t>
    </dgm:pt>
    <dgm:pt modelId="{27F6A18C-77CE-4440-AC68-074F11B565AF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Smagssansen</a:t>
          </a:r>
          <a:r>
            <a:rPr lang="da-DK" dirty="0"/>
            <a:t> (den </a:t>
          </a:r>
          <a:r>
            <a:rPr lang="da-DK" dirty="0" err="1"/>
            <a:t>gustatoriske</a:t>
          </a:r>
          <a:r>
            <a:rPr lang="da-DK" dirty="0"/>
            <a:t> sans)</a:t>
          </a:r>
        </a:p>
      </dgm:t>
    </dgm:pt>
    <dgm:pt modelId="{9C671222-0B4E-4845-93CE-C0C9B1CC5511}" type="parTrans" cxnId="{D7B250FC-E43C-4C00-86A4-9D0405914C4D}">
      <dgm:prSet/>
      <dgm:spPr/>
      <dgm:t>
        <a:bodyPr/>
        <a:lstStyle/>
        <a:p>
          <a:endParaRPr lang="da-DK"/>
        </a:p>
      </dgm:t>
    </dgm:pt>
    <dgm:pt modelId="{8A9F3E33-2578-4DF6-8EA5-D3ECA892DFD9}" type="sibTrans" cxnId="{D7B250FC-E43C-4C00-86A4-9D0405914C4D}">
      <dgm:prSet/>
      <dgm:spPr/>
      <dgm:t>
        <a:bodyPr/>
        <a:lstStyle/>
        <a:p>
          <a:endParaRPr lang="da-DK"/>
        </a:p>
      </dgm:t>
    </dgm:pt>
    <dgm:pt modelId="{4ADC61A4-5DBB-4564-A774-83E8DA40A4C0}">
      <dgm:prSet phldrT="[Tekst]"/>
      <dgm:spPr>
        <a:solidFill>
          <a:srgbClr val="C00000"/>
        </a:solidFill>
      </dgm:spPr>
      <dgm:t>
        <a:bodyPr/>
        <a:lstStyle/>
        <a:p>
          <a:r>
            <a:rPr lang="da-DK" b="1" dirty="0"/>
            <a:t>Synssansen</a:t>
          </a:r>
          <a:r>
            <a:rPr lang="da-DK" dirty="0"/>
            <a:t> (den visuelle sans)</a:t>
          </a:r>
        </a:p>
      </dgm:t>
    </dgm:pt>
    <dgm:pt modelId="{C23FA55E-1CEC-4207-A5CC-9E2B15A79B67}" type="parTrans" cxnId="{EA674F4D-ECAC-4AA1-92CA-137A5F26D21E}">
      <dgm:prSet/>
      <dgm:spPr/>
      <dgm:t>
        <a:bodyPr/>
        <a:lstStyle/>
        <a:p>
          <a:endParaRPr lang="da-DK"/>
        </a:p>
      </dgm:t>
    </dgm:pt>
    <dgm:pt modelId="{15B37826-17E4-4B71-8B31-7C76F1112AD3}" type="sibTrans" cxnId="{EA674F4D-ECAC-4AA1-92CA-137A5F26D21E}">
      <dgm:prSet/>
      <dgm:spPr/>
      <dgm:t>
        <a:bodyPr/>
        <a:lstStyle/>
        <a:p>
          <a:endParaRPr lang="da-DK"/>
        </a:p>
      </dgm:t>
    </dgm:pt>
    <dgm:pt modelId="{5BA30312-2FF4-480B-AAAC-F1A616F84830}" type="pres">
      <dgm:prSet presAssocID="{2C5BF092-8AAC-40C6-84DC-6ED0C18D6BC7}" presName="cycle" presStyleCnt="0">
        <dgm:presLayoutVars>
          <dgm:dir/>
          <dgm:resizeHandles val="exact"/>
        </dgm:presLayoutVars>
      </dgm:prSet>
      <dgm:spPr/>
    </dgm:pt>
    <dgm:pt modelId="{F4D6DE5D-C71F-4BD9-8F15-02398DD53164}" type="pres">
      <dgm:prSet presAssocID="{3DD46B10-AFF4-42B5-960E-98530D2E3951}" presName="node" presStyleLbl="node1" presStyleIdx="0" presStyleCnt="5">
        <dgm:presLayoutVars>
          <dgm:bulletEnabled val="1"/>
        </dgm:presLayoutVars>
      </dgm:prSet>
      <dgm:spPr/>
    </dgm:pt>
    <dgm:pt modelId="{118E4483-7287-4A0D-A706-4E932760DBA4}" type="pres">
      <dgm:prSet presAssocID="{4955FFC8-05C9-4103-89C5-B8671E37C144}" presName="sibTrans" presStyleLbl="sibTrans2D1" presStyleIdx="0" presStyleCnt="5"/>
      <dgm:spPr/>
    </dgm:pt>
    <dgm:pt modelId="{D2421B8E-F08C-474B-9378-91A60E4183E4}" type="pres">
      <dgm:prSet presAssocID="{4955FFC8-05C9-4103-89C5-B8671E37C144}" presName="connectorText" presStyleLbl="sibTrans2D1" presStyleIdx="0" presStyleCnt="5"/>
      <dgm:spPr/>
    </dgm:pt>
    <dgm:pt modelId="{CFC898CA-6531-44A2-AA1D-D2F880E7E0E3}" type="pres">
      <dgm:prSet presAssocID="{07174C85-96BB-4FAB-A567-0909F880FEEA}" presName="node" presStyleLbl="node1" presStyleIdx="1" presStyleCnt="5">
        <dgm:presLayoutVars>
          <dgm:bulletEnabled val="1"/>
        </dgm:presLayoutVars>
      </dgm:prSet>
      <dgm:spPr/>
    </dgm:pt>
    <dgm:pt modelId="{C8213BBE-1D1C-46C7-924D-274F8A3F5E6B}" type="pres">
      <dgm:prSet presAssocID="{24F96945-477C-48D5-BF9D-815F90604E85}" presName="sibTrans" presStyleLbl="sibTrans2D1" presStyleIdx="1" presStyleCnt="5"/>
      <dgm:spPr/>
    </dgm:pt>
    <dgm:pt modelId="{5264B614-C27F-43F0-80CE-4E189E0125C8}" type="pres">
      <dgm:prSet presAssocID="{24F96945-477C-48D5-BF9D-815F90604E85}" presName="connectorText" presStyleLbl="sibTrans2D1" presStyleIdx="1" presStyleCnt="5"/>
      <dgm:spPr/>
    </dgm:pt>
    <dgm:pt modelId="{E363AEE3-2A55-4B2E-B64E-1F9E9349F69D}" type="pres">
      <dgm:prSet presAssocID="{F9D36E0C-C85E-41C5-B150-3FB772A9788E}" presName="node" presStyleLbl="node1" presStyleIdx="2" presStyleCnt="5">
        <dgm:presLayoutVars>
          <dgm:bulletEnabled val="1"/>
        </dgm:presLayoutVars>
      </dgm:prSet>
      <dgm:spPr/>
    </dgm:pt>
    <dgm:pt modelId="{93A9020C-F053-45C3-BC27-4514CF05C7DC}" type="pres">
      <dgm:prSet presAssocID="{18D92A1C-B900-48B0-B23D-A2E513054EFC}" presName="sibTrans" presStyleLbl="sibTrans2D1" presStyleIdx="2" presStyleCnt="5"/>
      <dgm:spPr/>
    </dgm:pt>
    <dgm:pt modelId="{1A4EF17A-EE07-4D63-8C07-FC4F114AAECE}" type="pres">
      <dgm:prSet presAssocID="{18D92A1C-B900-48B0-B23D-A2E513054EFC}" presName="connectorText" presStyleLbl="sibTrans2D1" presStyleIdx="2" presStyleCnt="5"/>
      <dgm:spPr/>
    </dgm:pt>
    <dgm:pt modelId="{5D92141B-BD24-4D14-9BC6-FA3B232E952A}" type="pres">
      <dgm:prSet presAssocID="{27F6A18C-77CE-4440-AC68-074F11B565AF}" presName="node" presStyleLbl="node1" presStyleIdx="3" presStyleCnt="5">
        <dgm:presLayoutVars>
          <dgm:bulletEnabled val="1"/>
        </dgm:presLayoutVars>
      </dgm:prSet>
      <dgm:spPr/>
    </dgm:pt>
    <dgm:pt modelId="{31DE568D-4C7C-4A03-8E9D-876808CDC0CB}" type="pres">
      <dgm:prSet presAssocID="{8A9F3E33-2578-4DF6-8EA5-D3ECA892DFD9}" presName="sibTrans" presStyleLbl="sibTrans2D1" presStyleIdx="3" presStyleCnt="5"/>
      <dgm:spPr/>
    </dgm:pt>
    <dgm:pt modelId="{110A6799-A4DD-41B7-9639-6C86D52BCDCA}" type="pres">
      <dgm:prSet presAssocID="{8A9F3E33-2578-4DF6-8EA5-D3ECA892DFD9}" presName="connectorText" presStyleLbl="sibTrans2D1" presStyleIdx="3" presStyleCnt="5"/>
      <dgm:spPr/>
    </dgm:pt>
    <dgm:pt modelId="{0392E986-A50A-4EDB-8E0B-15AFBE503C28}" type="pres">
      <dgm:prSet presAssocID="{4ADC61A4-5DBB-4564-A774-83E8DA40A4C0}" presName="node" presStyleLbl="node1" presStyleIdx="4" presStyleCnt="5">
        <dgm:presLayoutVars>
          <dgm:bulletEnabled val="1"/>
        </dgm:presLayoutVars>
      </dgm:prSet>
      <dgm:spPr/>
    </dgm:pt>
    <dgm:pt modelId="{EDE7C232-4A85-4089-967D-686142F644C0}" type="pres">
      <dgm:prSet presAssocID="{15B37826-17E4-4B71-8B31-7C76F1112AD3}" presName="sibTrans" presStyleLbl="sibTrans2D1" presStyleIdx="4" presStyleCnt="5"/>
      <dgm:spPr/>
    </dgm:pt>
    <dgm:pt modelId="{86FE924D-D763-4508-AF56-27D5CFC43829}" type="pres">
      <dgm:prSet presAssocID="{15B37826-17E4-4B71-8B31-7C76F1112AD3}" presName="connectorText" presStyleLbl="sibTrans2D1" presStyleIdx="4" presStyleCnt="5"/>
      <dgm:spPr/>
    </dgm:pt>
  </dgm:ptLst>
  <dgm:cxnLst>
    <dgm:cxn modelId="{0BD6E513-1027-4343-80CE-CECA1968A24A}" type="presOf" srcId="{18D92A1C-B900-48B0-B23D-A2E513054EFC}" destId="{1A4EF17A-EE07-4D63-8C07-FC4F114AAECE}" srcOrd="1" destOrd="0" presId="urn:microsoft.com/office/officeart/2005/8/layout/cycle2"/>
    <dgm:cxn modelId="{4DA72F1B-32F5-4CED-A7E0-F022454196AA}" type="presOf" srcId="{15B37826-17E4-4B71-8B31-7C76F1112AD3}" destId="{86FE924D-D763-4508-AF56-27D5CFC43829}" srcOrd="1" destOrd="0" presId="urn:microsoft.com/office/officeart/2005/8/layout/cycle2"/>
    <dgm:cxn modelId="{AC783B1E-072D-4EBA-8A57-6649DBE3568F}" srcId="{2C5BF092-8AAC-40C6-84DC-6ED0C18D6BC7}" destId="{F9D36E0C-C85E-41C5-B150-3FB772A9788E}" srcOrd="2" destOrd="0" parTransId="{D77C22D5-1A29-486C-B610-4253799E8E00}" sibTransId="{18D92A1C-B900-48B0-B23D-A2E513054EFC}"/>
    <dgm:cxn modelId="{1660051F-3CAF-45E1-A513-8280F3403032}" srcId="{2C5BF092-8AAC-40C6-84DC-6ED0C18D6BC7}" destId="{07174C85-96BB-4FAB-A567-0909F880FEEA}" srcOrd="1" destOrd="0" parTransId="{0E54ACAC-CBC7-4259-A7B2-01D850FD3909}" sibTransId="{24F96945-477C-48D5-BF9D-815F90604E85}"/>
    <dgm:cxn modelId="{2BB13F25-EBC1-4DAF-810D-7CEEE7EDD523}" type="presOf" srcId="{18D92A1C-B900-48B0-B23D-A2E513054EFC}" destId="{93A9020C-F053-45C3-BC27-4514CF05C7DC}" srcOrd="0" destOrd="0" presId="urn:microsoft.com/office/officeart/2005/8/layout/cycle2"/>
    <dgm:cxn modelId="{BD862A34-E605-49CB-B3FD-6409281EAB66}" type="presOf" srcId="{8A9F3E33-2578-4DF6-8EA5-D3ECA892DFD9}" destId="{31DE568D-4C7C-4A03-8E9D-876808CDC0CB}" srcOrd="0" destOrd="0" presId="urn:microsoft.com/office/officeart/2005/8/layout/cycle2"/>
    <dgm:cxn modelId="{13D66937-1738-464B-81BF-C8449CC3F0EF}" type="presOf" srcId="{07174C85-96BB-4FAB-A567-0909F880FEEA}" destId="{CFC898CA-6531-44A2-AA1D-D2F880E7E0E3}" srcOrd="0" destOrd="0" presId="urn:microsoft.com/office/officeart/2005/8/layout/cycle2"/>
    <dgm:cxn modelId="{CAE78D63-F842-4B1D-9A83-9D675C8A0486}" type="presOf" srcId="{2C5BF092-8AAC-40C6-84DC-6ED0C18D6BC7}" destId="{5BA30312-2FF4-480B-AAAC-F1A616F84830}" srcOrd="0" destOrd="0" presId="urn:microsoft.com/office/officeart/2005/8/layout/cycle2"/>
    <dgm:cxn modelId="{DF61AA43-BDC6-4342-9540-95D117FCE1F0}" type="presOf" srcId="{4955FFC8-05C9-4103-89C5-B8671E37C144}" destId="{118E4483-7287-4A0D-A706-4E932760DBA4}" srcOrd="0" destOrd="0" presId="urn:microsoft.com/office/officeart/2005/8/layout/cycle2"/>
    <dgm:cxn modelId="{EA674F4D-ECAC-4AA1-92CA-137A5F26D21E}" srcId="{2C5BF092-8AAC-40C6-84DC-6ED0C18D6BC7}" destId="{4ADC61A4-5DBB-4564-A774-83E8DA40A4C0}" srcOrd="4" destOrd="0" parTransId="{C23FA55E-1CEC-4207-A5CC-9E2B15A79B67}" sibTransId="{15B37826-17E4-4B71-8B31-7C76F1112AD3}"/>
    <dgm:cxn modelId="{F2DF586E-DA36-40C5-B686-4DD20023CD54}" type="presOf" srcId="{27F6A18C-77CE-4440-AC68-074F11B565AF}" destId="{5D92141B-BD24-4D14-9BC6-FA3B232E952A}" srcOrd="0" destOrd="0" presId="urn:microsoft.com/office/officeart/2005/8/layout/cycle2"/>
    <dgm:cxn modelId="{738CF97D-A2E6-4EC6-9806-FE24276065AD}" type="presOf" srcId="{24F96945-477C-48D5-BF9D-815F90604E85}" destId="{C8213BBE-1D1C-46C7-924D-274F8A3F5E6B}" srcOrd="0" destOrd="0" presId="urn:microsoft.com/office/officeart/2005/8/layout/cycle2"/>
    <dgm:cxn modelId="{C91C0590-C3B7-4008-9E39-4770F8E30FCB}" type="presOf" srcId="{8A9F3E33-2578-4DF6-8EA5-D3ECA892DFD9}" destId="{110A6799-A4DD-41B7-9639-6C86D52BCDCA}" srcOrd="1" destOrd="0" presId="urn:microsoft.com/office/officeart/2005/8/layout/cycle2"/>
    <dgm:cxn modelId="{A490DBA8-0EE2-438A-B3CE-EF1283BB652A}" type="presOf" srcId="{3DD46B10-AFF4-42B5-960E-98530D2E3951}" destId="{F4D6DE5D-C71F-4BD9-8F15-02398DD53164}" srcOrd="0" destOrd="0" presId="urn:microsoft.com/office/officeart/2005/8/layout/cycle2"/>
    <dgm:cxn modelId="{C5A0BCAB-7B9A-44D8-9AC2-EBA71D767AF2}" type="presOf" srcId="{4955FFC8-05C9-4103-89C5-B8671E37C144}" destId="{D2421B8E-F08C-474B-9378-91A60E4183E4}" srcOrd="1" destOrd="0" presId="urn:microsoft.com/office/officeart/2005/8/layout/cycle2"/>
    <dgm:cxn modelId="{225641B0-FF29-4F75-88A9-146FC4ED52BF}" type="presOf" srcId="{F9D36E0C-C85E-41C5-B150-3FB772A9788E}" destId="{E363AEE3-2A55-4B2E-B64E-1F9E9349F69D}" srcOrd="0" destOrd="0" presId="urn:microsoft.com/office/officeart/2005/8/layout/cycle2"/>
    <dgm:cxn modelId="{A560E1BA-34B4-435F-9E81-4A756AA47109}" type="presOf" srcId="{24F96945-477C-48D5-BF9D-815F90604E85}" destId="{5264B614-C27F-43F0-80CE-4E189E0125C8}" srcOrd="1" destOrd="0" presId="urn:microsoft.com/office/officeart/2005/8/layout/cycle2"/>
    <dgm:cxn modelId="{076235D0-CE40-43A8-A9F2-AA6CFDCBC6E0}" type="presOf" srcId="{4ADC61A4-5DBB-4564-A774-83E8DA40A4C0}" destId="{0392E986-A50A-4EDB-8E0B-15AFBE503C28}" srcOrd="0" destOrd="0" presId="urn:microsoft.com/office/officeart/2005/8/layout/cycle2"/>
    <dgm:cxn modelId="{220D7DE5-FFE6-4A13-A998-5E0A014E8E40}" type="presOf" srcId="{15B37826-17E4-4B71-8B31-7C76F1112AD3}" destId="{EDE7C232-4A85-4089-967D-686142F644C0}" srcOrd="0" destOrd="0" presId="urn:microsoft.com/office/officeart/2005/8/layout/cycle2"/>
    <dgm:cxn modelId="{C9B458F6-CEE0-4183-8156-1F6065084221}" srcId="{2C5BF092-8AAC-40C6-84DC-6ED0C18D6BC7}" destId="{3DD46B10-AFF4-42B5-960E-98530D2E3951}" srcOrd="0" destOrd="0" parTransId="{517ED3E8-220C-45D3-835C-B1636AE13F3D}" sibTransId="{4955FFC8-05C9-4103-89C5-B8671E37C144}"/>
    <dgm:cxn modelId="{D7B250FC-E43C-4C00-86A4-9D0405914C4D}" srcId="{2C5BF092-8AAC-40C6-84DC-6ED0C18D6BC7}" destId="{27F6A18C-77CE-4440-AC68-074F11B565AF}" srcOrd="3" destOrd="0" parTransId="{9C671222-0B4E-4845-93CE-C0C9B1CC5511}" sibTransId="{8A9F3E33-2578-4DF6-8EA5-D3ECA892DFD9}"/>
    <dgm:cxn modelId="{90DDC014-2DDC-4C8A-91FA-AFEE0EFF8667}" type="presParOf" srcId="{5BA30312-2FF4-480B-AAAC-F1A616F84830}" destId="{F4D6DE5D-C71F-4BD9-8F15-02398DD53164}" srcOrd="0" destOrd="0" presId="urn:microsoft.com/office/officeart/2005/8/layout/cycle2"/>
    <dgm:cxn modelId="{1D688952-6C75-47AC-904B-E816E994CF22}" type="presParOf" srcId="{5BA30312-2FF4-480B-AAAC-F1A616F84830}" destId="{118E4483-7287-4A0D-A706-4E932760DBA4}" srcOrd="1" destOrd="0" presId="urn:microsoft.com/office/officeart/2005/8/layout/cycle2"/>
    <dgm:cxn modelId="{C934CB09-09CF-45B8-A236-84DD319C64AE}" type="presParOf" srcId="{118E4483-7287-4A0D-A706-4E932760DBA4}" destId="{D2421B8E-F08C-474B-9378-91A60E4183E4}" srcOrd="0" destOrd="0" presId="urn:microsoft.com/office/officeart/2005/8/layout/cycle2"/>
    <dgm:cxn modelId="{DF8D3145-C9C6-49AD-B656-3A6E6E62F1B7}" type="presParOf" srcId="{5BA30312-2FF4-480B-AAAC-F1A616F84830}" destId="{CFC898CA-6531-44A2-AA1D-D2F880E7E0E3}" srcOrd="2" destOrd="0" presId="urn:microsoft.com/office/officeart/2005/8/layout/cycle2"/>
    <dgm:cxn modelId="{3EE5D13F-8839-42BD-8AEC-BFF1365BAB21}" type="presParOf" srcId="{5BA30312-2FF4-480B-AAAC-F1A616F84830}" destId="{C8213BBE-1D1C-46C7-924D-274F8A3F5E6B}" srcOrd="3" destOrd="0" presId="urn:microsoft.com/office/officeart/2005/8/layout/cycle2"/>
    <dgm:cxn modelId="{E303D3A1-1662-485D-AE0F-A333189988F4}" type="presParOf" srcId="{C8213BBE-1D1C-46C7-924D-274F8A3F5E6B}" destId="{5264B614-C27F-43F0-80CE-4E189E0125C8}" srcOrd="0" destOrd="0" presId="urn:microsoft.com/office/officeart/2005/8/layout/cycle2"/>
    <dgm:cxn modelId="{2F1A4E93-0373-4DD3-B5E4-E0CEFAB57F21}" type="presParOf" srcId="{5BA30312-2FF4-480B-AAAC-F1A616F84830}" destId="{E363AEE3-2A55-4B2E-B64E-1F9E9349F69D}" srcOrd="4" destOrd="0" presId="urn:microsoft.com/office/officeart/2005/8/layout/cycle2"/>
    <dgm:cxn modelId="{90E547DD-777F-4D2F-9592-D064A8471788}" type="presParOf" srcId="{5BA30312-2FF4-480B-AAAC-F1A616F84830}" destId="{93A9020C-F053-45C3-BC27-4514CF05C7DC}" srcOrd="5" destOrd="0" presId="urn:microsoft.com/office/officeart/2005/8/layout/cycle2"/>
    <dgm:cxn modelId="{FAA8FA40-4764-4980-B949-EF6243349523}" type="presParOf" srcId="{93A9020C-F053-45C3-BC27-4514CF05C7DC}" destId="{1A4EF17A-EE07-4D63-8C07-FC4F114AAECE}" srcOrd="0" destOrd="0" presId="urn:microsoft.com/office/officeart/2005/8/layout/cycle2"/>
    <dgm:cxn modelId="{86489820-3BA9-40F3-A060-933E9936468E}" type="presParOf" srcId="{5BA30312-2FF4-480B-AAAC-F1A616F84830}" destId="{5D92141B-BD24-4D14-9BC6-FA3B232E952A}" srcOrd="6" destOrd="0" presId="urn:microsoft.com/office/officeart/2005/8/layout/cycle2"/>
    <dgm:cxn modelId="{2BE5FAD1-B7CA-4008-8CF0-1501D31C8DED}" type="presParOf" srcId="{5BA30312-2FF4-480B-AAAC-F1A616F84830}" destId="{31DE568D-4C7C-4A03-8E9D-876808CDC0CB}" srcOrd="7" destOrd="0" presId="urn:microsoft.com/office/officeart/2005/8/layout/cycle2"/>
    <dgm:cxn modelId="{F0C8627C-07FE-46DC-B9D6-FDA85AD59720}" type="presParOf" srcId="{31DE568D-4C7C-4A03-8E9D-876808CDC0CB}" destId="{110A6799-A4DD-41B7-9639-6C86D52BCDCA}" srcOrd="0" destOrd="0" presId="urn:microsoft.com/office/officeart/2005/8/layout/cycle2"/>
    <dgm:cxn modelId="{F3816B7D-0BD3-4F26-AC2E-CA5272B2B0B5}" type="presParOf" srcId="{5BA30312-2FF4-480B-AAAC-F1A616F84830}" destId="{0392E986-A50A-4EDB-8E0B-15AFBE503C28}" srcOrd="8" destOrd="0" presId="urn:microsoft.com/office/officeart/2005/8/layout/cycle2"/>
    <dgm:cxn modelId="{991407B5-CA6A-4C4D-95A6-2C8D44647347}" type="presParOf" srcId="{5BA30312-2FF4-480B-AAAC-F1A616F84830}" destId="{EDE7C232-4A85-4089-967D-686142F644C0}" srcOrd="9" destOrd="0" presId="urn:microsoft.com/office/officeart/2005/8/layout/cycle2"/>
    <dgm:cxn modelId="{1FB19A92-314B-4664-8932-4B7E7093A624}" type="presParOf" srcId="{EDE7C232-4A85-4089-967D-686142F644C0}" destId="{86FE924D-D763-4508-AF56-27D5CFC4382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96AA2D-96EC-40A4-9741-436B17D84D13}" type="doc">
      <dgm:prSet loTypeId="urn:microsoft.com/office/officeart/2005/8/layout/default" loCatId="list" qsTypeId="urn:microsoft.com/office/officeart/2005/8/quickstyle/simple1#12" qsCatId="simple" csTypeId="urn:microsoft.com/office/officeart/2005/8/colors/colorful1#4" csCatId="colorful" phldr="1"/>
      <dgm:spPr/>
      <dgm:t>
        <a:bodyPr/>
        <a:lstStyle/>
        <a:p>
          <a:endParaRPr lang="da-DK"/>
        </a:p>
      </dgm:t>
    </dgm:pt>
    <dgm:pt modelId="{7877ACDD-624F-4EAF-ADC8-388C82E88006}">
      <dgm:prSet phldrT="[Tekst]"/>
      <dgm:spPr/>
      <dgm:t>
        <a:bodyPr/>
        <a:lstStyle/>
        <a:p>
          <a:r>
            <a:rPr lang="da-DK" dirty="0"/>
            <a:t>Tyngdedyne/kugledyne</a:t>
          </a:r>
        </a:p>
      </dgm:t>
    </dgm:pt>
    <dgm:pt modelId="{E95608FF-E4C0-41CD-A94A-D6B9B466A0FE}" type="parTrans" cxnId="{476393DC-5DF7-449E-AA23-AC915B9CCB28}">
      <dgm:prSet/>
      <dgm:spPr/>
      <dgm:t>
        <a:bodyPr/>
        <a:lstStyle/>
        <a:p>
          <a:endParaRPr lang="da-DK"/>
        </a:p>
      </dgm:t>
    </dgm:pt>
    <dgm:pt modelId="{E7C40405-06F2-4A04-8F22-C16A1797C468}" type="sibTrans" cxnId="{476393DC-5DF7-449E-AA23-AC915B9CCB28}">
      <dgm:prSet/>
      <dgm:spPr/>
      <dgm:t>
        <a:bodyPr/>
        <a:lstStyle/>
        <a:p>
          <a:endParaRPr lang="da-DK"/>
        </a:p>
      </dgm:t>
    </dgm:pt>
    <dgm:pt modelId="{C8F89EEE-43C5-4E8E-98AD-D5B29FB755AB}">
      <dgm:prSet phldrT="[Tekst]"/>
      <dgm:spPr/>
      <dgm:t>
        <a:bodyPr/>
        <a:lstStyle/>
        <a:p>
          <a:r>
            <a:rPr lang="da-DK" dirty="0"/>
            <a:t>Sansegulv</a:t>
          </a:r>
        </a:p>
      </dgm:t>
    </dgm:pt>
    <dgm:pt modelId="{42BFE818-8565-432D-9711-21E4E294B60E}" type="parTrans" cxnId="{A8CBCE53-9DB7-4203-8C53-1F27461E9DA4}">
      <dgm:prSet/>
      <dgm:spPr/>
      <dgm:t>
        <a:bodyPr/>
        <a:lstStyle/>
        <a:p>
          <a:endParaRPr lang="da-DK"/>
        </a:p>
      </dgm:t>
    </dgm:pt>
    <dgm:pt modelId="{42C5C112-5CA9-4086-90F8-0E510CF18F76}" type="sibTrans" cxnId="{A8CBCE53-9DB7-4203-8C53-1F27461E9DA4}">
      <dgm:prSet/>
      <dgm:spPr/>
      <dgm:t>
        <a:bodyPr/>
        <a:lstStyle/>
        <a:p>
          <a:endParaRPr lang="da-DK"/>
        </a:p>
      </dgm:t>
    </dgm:pt>
    <dgm:pt modelId="{8AF05831-8116-4594-8721-A55D9091550D}">
      <dgm:prSet phldrT="[Tekst]"/>
      <dgm:spPr/>
      <dgm:t>
        <a:bodyPr/>
        <a:lstStyle/>
        <a:p>
          <a:r>
            <a:rPr lang="da-DK" dirty="0" err="1"/>
            <a:t>Dimsesting</a:t>
          </a:r>
          <a:endParaRPr lang="da-DK" dirty="0"/>
        </a:p>
      </dgm:t>
    </dgm:pt>
    <dgm:pt modelId="{988CAC2A-F877-46DB-9961-64F28CE4ABA3}" type="parTrans" cxnId="{E0466A8B-6731-48E7-B393-D6A050F1F812}">
      <dgm:prSet/>
      <dgm:spPr/>
      <dgm:t>
        <a:bodyPr/>
        <a:lstStyle/>
        <a:p>
          <a:endParaRPr lang="da-DK"/>
        </a:p>
      </dgm:t>
    </dgm:pt>
    <dgm:pt modelId="{E3187FCB-C7A4-44E3-9B65-7560BE518B4F}" type="sibTrans" cxnId="{E0466A8B-6731-48E7-B393-D6A050F1F812}">
      <dgm:prSet/>
      <dgm:spPr/>
      <dgm:t>
        <a:bodyPr/>
        <a:lstStyle/>
        <a:p>
          <a:endParaRPr lang="da-DK"/>
        </a:p>
      </dgm:t>
    </dgm:pt>
    <dgm:pt modelId="{995DBF04-D1F0-43DB-A2D2-745B16CB164F}">
      <dgm:prSet phldrT="[Tekst]"/>
      <dgm:spPr/>
      <dgm:t>
        <a:bodyPr/>
        <a:lstStyle/>
        <a:p>
          <a:r>
            <a:rPr lang="da-DK" dirty="0" err="1"/>
            <a:t>Ballstick</a:t>
          </a:r>
          <a:r>
            <a:rPr lang="da-DK" dirty="0"/>
            <a:t> massage</a:t>
          </a:r>
        </a:p>
      </dgm:t>
    </dgm:pt>
    <dgm:pt modelId="{083EF1D0-FC07-4098-B29C-19F8BD521525}" type="parTrans" cxnId="{AFC5D731-7E2F-4E8B-B158-1479A081F11F}">
      <dgm:prSet/>
      <dgm:spPr/>
      <dgm:t>
        <a:bodyPr/>
        <a:lstStyle/>
        <a:p>
          <a:endParaRPr lang="da-DK"/>
        </a:p>
      </dgm:t>
    </dgm:pt>
    <dgm:pt modelId="{FC748E17-73E0-4D9A-9C3A-F92F04434487}" type="sibTrans" cxnId="{AFC5D731-7E2F-4E8B-B158-1479A081F11F}">
      <dgm:prSet/>
      <dgm:spPr/>
      <dgm:t>
        <a:bodyPr/>
        <a:lstStyle/>
        <a:p>
          <a:endParaRPr lang="da-DK"/>
        </a:p>
      </dgm:t>
    </dgm:pt>
    <dgm:pt modelId="{D5EE929A-1EDB-45B1-9AAF-7731AFF59D99}">
      <dgm:prSet phldrT="[Tekst]"/>
      <dgm:spPr/>
      <dgm:t>
        <a:bodyPr/>
        <a:lstStyle/>
        <a:p>
          <a:r>
            <a:rPr lang="da-DK" dirty="0"/>
            <a:t>Bent dovendyr</a:t>
          </a:r>
        </a:p>
      </dgm:t>
    </dgm:pt>
    <dgm:pt modelId="{0850CB71-518C-4F84-9FFA-7090876A0594}" type="parTrans" cxnId="{E54D915B-EC3F-4849-B91F-F75100897070}">
      <dgm:prSet/>
      <dgm:spPr/>
      <dgm:t>
        <a:bodyPr/>
        <a:lstStyle/>
        <a:p>
          <a:endParaRPr lang="da-DK"/>
        </a:p>
      </dgm:t>
    </dgm:pt>
    <dgm:pt modelId="{2890ED6B-69DB-4E10-AA7F-3B9B948FF38E}" type="sibTrans" cxnId="{E54D915B-EC3F-4849-B91F-F75100897070}">
      <dgm:prSet/>
      <dgm:spPr/>
      <dgm:t>
        <a:bodyPr/>
        <a:lstStyle/>
        <a:p>
          <a:endParaRPr lang="da-DK"/>
        </a:p>
      </dgm:t>
    </dgm:pt>
    <dgm:pt modelId="{712E733C-C385-44EE-AD9E-A858DFE7BD24}">
      <dgm:prSet/>
      <dgm:spPr/>
      <dgm:t>
        <a:bodyPr/>
        <a:lstStyle/>
        <a:p>
          <a:r>
            <a:rPr lang="da-DK" dirty="0"/>
            <a:t>Trampolin</a:t>
          </a:r>
        </a:p>
      </dgm:t>
    </dgm:pt>
    <dgm:pt modelId="{F09A8515-CFD6-442C-9569-1B04FDC7A9BA}" type="parTrans" cxnId="{36BADC45-43F3-4A24-BF6D-6B02771C252B}">
      <dgm:prSet/>
      <dgm:spPr/>
      <dgm:t>
        <a:bodyPr/>
        <a:lstStyle/>
        <a:p>
          <a:endParaRPr lang="da-DK"/>
        </a:p>
      </dgm:t>
    </dgm:pt>
    <dgm:pt modelId="{09869B1F-FD88-4368-8453-11A431798C7F}" type="sibTrans" cxnId="{36BADC45-43F3-4A24-BF6D-6B02771C252B}">
      <dgm:prSet/>
      <dgm:spPr/>
      <dgm:t>
        <a:bodyPr/>
        <a:lstStyle/>
        <a:p>
          <a:endParaRPr lang="da-DK"/>
        </a:p>
      </dgm:t>
    </dgm:pt>
    <dgm:pt modelId="{8A299377-9231-419B-80DC-FCE05360F9EA}">
      <dgm:prSet/>
      <dgm:spPr/>
      <dgm:t>
        <a:bodyPr/>
        <a:lstStyle/>
        <a:p>
          <a:r>
            <a:rPr lang="da-DK" dirty="0" err="1"/>
            <a:t>Noisecancelling</a:t>
          </a:r>
          <a:r>
            <a:rPr lang="da-DK" dirty="0"/>
            <a:t> headphones eller andet ved spidsbelastninger</a:t>
          </a:r>
        </a:p>
      </dgm:t>
    </dgm:pt>
    <dgm:pt modelId="{5C022EC3-34F3-4793-8865-38BC8A8B109B}" type="parTrans" cxnId="{B93E7A74-F2B2-4B62-89AC-33421FFEB941}">
      <dgm:prSet/>
      <dgm:spPr/>
      <dgm:t>
        <a:bodyPr/>
        <a:lstStyle/>
        <a:p>
          <a:endParaRPr lang="da-DK"/>
        </a:p>
      </dgm:t>
    </dgm:pt>
    <dgm:pt modelId="{3567213C-F343-48C5-8DEA-335491FB4949}" type="sibTrans" cxnId="{B93E7A74-F2B2-4B62-89AC-33421FFEB941}">
      <dgm:prSet/>
      <dgm:spPr/>
      <dgm:t>
        <a:bodyPr/>
        <a:lstStyle/>
        <a:p>
          <a:endParaRPr lang="da-DK"/>
        </a:p>
      </dgm:t>
    </dgm:pt>
    <dgm:pt modelId="{5AA1EFEE-B001-4A25-A7D7-4F96B7BFCE2A}">
      <dgm:prSet/>
      <dgm:spPr/>
      <dgm:t>
        <a:bodyPr/>
        <a:lstStyle/>
        <a:p>
          <a:r>
            <a:rPr lang="da-DK" dirty="0"/>
            <a:t>Akustikpaneler</a:t>
          </a:r>
        </a:p>
      </dgm:t>
    </dgm:pt>
    <dgm:pt modelId="{F27CFFAB-AB29-4F86-96BB-2AB985E7ED0F}" type="parTrans" cxnId="{7B8F69EB-2D8B-439D-B878-ECA667673293}">
      <dgm:prSet/>
      <dgm:spPr/>
      <dgm:t>
        <a:bodyPr/>
        <a:lstStyle/>
        <a:p>
          <a:endParaRPr lang="da-DK"/>
        </a:p>
      </dgm:t>
    </dgm:pt>
    <dgm:pt modelId="{D8194224-CDF6-4A15-9886-F3F0C4D91400}" type="sibTrans" cxnId="{7B8F69EB-2D8B-439D-B878-ECA667673293}">
      <dgm:prSet/>
      <dgm:spPr/>
      <dgm:t>
        <a:bodyPr/>
        <a:lstStyle/>
        <a:p>
          <a:endParaRPr lang="da-DK"/>
        </a:p>
      </dgm:t>
    </dgm:pt>
    <dgm:pt modelId="{EE404D80-BA40-49D8-9DF1-66A3FEAFD678}">
      <dgm:prSet/>
      <dgm:spPr/>
      <dgm:t>
        <a:bodyPr/>
        <a:lstStyle/>
        <a:p>
          <a:r>
            <a:rPr lang="da-DK" dirty="0"/>
            <a:t>Pas på farverne!</a:t>
          </a:r>
        </a:p>
      </dgm:t>
    </dgm:pt>
    <dgm:pt modelId="{5732D585-07EE-4EBE-99B2-2DD59EC201D6}" type="parTrans" cxnId="{40A36585-53C0-41EE-B3E5-35056DE1A072}">
      <dgm:prSet/>
      <dgm:spPr/>
      <dgm:t>
        <a:bodyPr/>
        <a:lstStyle/>
        <a:p>
          <a:endParaRPr lang="da-DK"/>
        </a:p>
      </dgm:t>
    </dgm:pt>
    <dgm:pt modelId="{CFA6314D-74C4-4914-B36D-D2AFEC255243}" type="sibTrans" cxnId="{40A36585-53C0-41EE-B3E5-35056DE1A072}">
      <dgm:prSet/>
      <dgm:spPr/>
      <dgm:t>
        <a:bodyPr/>
        <a:lstStyle/>
        <a:p>
          <a:endParaRPr lang="da-DK"/>
        </a:p>
      </dgm:t>
    </dgm:pt>
    <dgm:pt modelId="{21AD83BA-8EEA-44A2-8DE8-860BFC293716}">
      <dgm:prSet/>
      <dgm:spPr/>
      <dgm:t>
        <a:bodyPr/>
        <a:lstStyle/>
        <a:p>
          <a:r>
            <a:rPr lang="da-DK" dirty="0"/>
            <a:t>Kasket</a:t>
          </a:r>
        </a:p>
      </dgm:t>
    </dgm:pt>
    <dgm:pt modelId="{4711260D-19B0-4D9D-B90B-57BBD1E93768}" type="parTrans" cxnId="{F36C70A9-293D-4A06-9D70-E217E1FB1351}">
      <dgm:prSet/>
      <dgm:spPr/>
      <dgm:t>
        <a:bodyPr/>
        <a:lstStyle/>
        <a:p>
          <a:endParaRPr lang="da-DK"/>
        </a:p>
      </dgm:t>
    </dgm:pt>
    <dgm:pt modelId="{0145C4D1-AE9E-44FD-AF46-B38AF02B47B0}" type="sibTrans" cxnId="{F36C70A9-293D-4A06-9D70-E217E1FB1351}">
      <dgm:prSet/>
      <dgm:spPr/>
      <dgm:t>
        <a:bodyPr/>
        <a:lstStyle/>
        <a:p>
          <a:endParaRPr lang="da-DK"/>
        </a:p>
      </dgm:t>
    </dgm:pt>
    <dgm:pt modelId="{BA02B235-FCBE-4129-9135-4D7B52378B24}" type="pres">
      <dgm:prSet presAssocID="{BF96AA2D-96EC-40A4-9741-436B17D84D13}" presName="diagram" presStyleCnt="0">
        <dgm:presLayoutVars>
          <dgm:dir/>
          <dgm:resizeHandles val="exact"/>
        </dgm:presLayoutVars>
      </dgm:prSet>
      <dgm:spPr/>
    </dgm:pt>
    <dgm:pt modelId="{5C66C6BD-D78C-4240-98A1-A13C4AB0E744}" type="pres">
      <dgm:prSet presAssocID="{7877ACDD-624F-4EAF-ADC8-388C82E88006}" presName="node" presStyleLbl="node1" presStyleIdx="0" presStyleCnt="10">
        <dgm:presLayoutVars>
          <dgm:bulletEnabled val="1"/>
        </dgm:presLayoutVars>
      </dgm:prSet>
      <dgm:spPr/>
    </dgm:pt>
    <dgm:pt modelId="{18DA6C8F-E712-4E94-8BC5-2B7A31D61210}" type="pres">
      <dgm:prSet presAssocID="{E7C40405-06F2-4A04-8F22-C16A1797C468}" presName="sibTrans" presStyleCnt="0"/>
      <dgm:spPr/>
    </dgm:pt>
    <dgm:pt modelId="{159C6DD6-071C-46C6-B8BE-3E689A01419C}" type="pres">
      <dgm:prSet presAssocID="{C8F89EEE-43C5-4E8E-98AD-D5B29FB755AB}" presName="node" presStyleLbl="node1" presStyleIdx="1" presStyleCnt="10">
        <dgm:presLayoutVars>
          <dgm:bulletEnabled val="1"/>
        </dgm:presLayoutVars>
      </dgm:prSet>
      <dgm:spPr/>
    </dgm:pt>
    <dgm:pt modelId="{F57C1D73-4F1D-470A-8ADC-12B957F7E30D}" type="pres">
      <dgm:prSet presAssocID="{42C5C112-5CA9-4086-90F8-0E510CF18F76}" presName="sibTrans" presStyleCnt="0"/>
      <dgm:spPr/>
    </dgm:pt>
    <dgm:pt modelId="{D3FDABBE-0858-47A7-8F89-24415517CF31}" type="pres">
      <dgm:prSet presAssocID="{8AF05831-8116-4594-8721-A55D9091550D}" presName="node" presStyleLbl="node1" presStyleIdx="2" presStyleCnt="10">
        <dgm:presLayoutVars>
          <dgm:bulletEnabled val="1"/>
        </dgm:presLayoutVars>
      </dgm:prSet>
      <dgm:spPr/>
    </dgm:pt>
    <dgm:pt modelId="{3A807256-4E30-407B-9999-2DCB990F55A2}" type="pres">
      <dgm:prSet presAssocID="{E3187FCB-C7A4-44E3-9B65-7560BE518B4F}" presName="sibTrans" presStyleCnt="0"/>
      <dgm:spPr/>
    </dgm:pt>
    <dgm:pt modelId="{2D88D3A3-E685-4F39-99F0-E2E3CA11230B}" type="pres">
      <dgm:prSet presAssocID="{5AA1EFEE-B001-4A25-A7D7-4F96B7BFCE2A}" presName="node" presStyleLbl="node1" presStyleIdx="3" presStyleCnt="10">
        <dgm:presLayoutVars>
          <dgm:bulletEnabled val="1"/>
        </dgm:presLayoutVars>
      </dgm:prSet>
      <dgm:spPr/>
    </dgm:pt>
    <dgm:pt modelId="{0FFE39A9-08E7-4447-8D31-2CAAF6A6186A}" type="pres">
      <dgm:prSet presAssocID="{D8194224-CDF6-4A15-9886-F3F0C4D91400}" presName="sibTrans" presStyleCnt="0"/>
      <dgm:spPr/>
    </dgm:pt>
    <dgm:pt modelId="{0149FC5E-142B-4169-AA02-580568C27686}" type="pres">
      <dgm:prSet presAssocID="{EE404D80-BA40-49D8-9DF1-66A3FEAFD678}" presName="node" presStyleLbl="node1" presStyleIdx="4" presStyleCnt="10">
        <dgm:presLayoutVars>
          <dgm:bulletEnabled val="1"/>
        </dgm:presLayoutVars>
      </dgm:prSet>
      <dgm:spPr/>
    </dgm:pt>
    <dgm:pt modelId="{D34AE3F0-A6A8-4BBA-953C-791A334EC40E}" type="pres">
      <dgm:prSet presAssocID="{CFA6314D-74C4-4914-B36D-D2AFEC255243}" presName="sibTrans" presStyleCnt="0"/>
      <dgm:spPr/>
    </dgm:pt>
    <dgm:pt modelId="{51D7DEE1-02F9-413B-A420-F646F1A80B01}" type="pres">
      <dgm:prSet presAssocID="{21AD83BA-8EEA-44A2-8DE8-860BFC293716}" presName="node" presStyleLbl="node1" presStyleIdx="5" presStyleCnt="10">
        <dgm:presLayoutVars>
          <dgm:bulletEnabled val="1"/>
        </dgm:presLayoutVars>
      </dgm:prSet>
      <dgm:spPr/>
    </dgm:pt>
    <dgm:pt modelId="{B47D4AF8-74A8-4582-89EC-F0A7360A8D62}" type="pres">
      <dgm:prSet presAssocID="{0145C4D1-AE9E-44FD-AF46-B38AF02B47B0}" presName="sibTrans" presStyleCnt="0"/>
      <dgm:spPr/>
    </dgm:pt>
    <dgm:pt modelId="{FA2E2644-DA2A-40D4-AEDB-41353F4FAC12}" type="pres">
      <dgm:prSet presAssocID="{995DBF04-D1F0-43DB-A2D2-745B16CB164F}" presName="node" presStyleLbl="node1" presStyleIdx="6" presStyleCnt="10">
        <dgm:presLayoutVars>
          <dgm:bulletEnabled val="1"/>
        </dgm:presLayoutVars>
      </dgm:prSet>
      <dgm:spPr/>
    </dgm:pt>
    <dgm:pt modelId="{76904756-2E0B-4BF5-AB92-7476BB3BDB53}" type="pres">
      <dgm:prSet presAssocID="{FC748E17-73E0-4D9A-9C3A-F92F04434487}" presName="sibTrans" presStyleCnt="0"/>
      <dgm:spPr/>
    </dgm:pt>
    <dgm:pt modelId="{411ECC0C-5A43-4700-B49F-844BCDA67D27}" type="pres">
      <dgm:prSet presAssocID="{D5EE929A-1EDB-45B1-9AAF-7731AFF59D99}" presName="node" presStyleLbl="node1" presStyleIdx="7" presStyleCnt="10">
        <dgm:presLayoutVars>
          <dgm:bulletEnabled val="1"/>
        </dgm:presLayoutVars>
      </dgm:prSet>
      <dgm:spPr/>
    </dgm:pt>
    <dgm:pt modelId="{F378C3BB-8205-4B28-B868-CC79BA30737C}" type="pres">
      <dgm:prSet presAssocID="{2890ED6B-69DB-4E10-AA7F-3B9B948FF38E}" presName="sibTrans" presStyleCnt="0"/>
      <dgm:spPr/>
    </dgm:pt>
    <dgm:pt modelId="{99AD3A3F-A7BB-4FE5-99F2-35CC727D4F47}" type="pres">
      <dgm:prSet presAssocID="{712E733C-C385-44EE-AD9E-A858DFE7BD24}" presName="node" presStyleLbl="node1" presStyleIdx="8" presStyleCnt="10">
        <dgm:presLayoutVars>
          <dgm:bulletEnabled val="1"/>
        </dgm:presLayoutVars>
      </dgm:prSet>
      <dgm:spPr/>
    </dgm:pt>
    <dgm:pt modelId="{64206AE6-E1B8-419D-8802-FE465826F4A7}" type="pres">
      <dgm:prSet presAssocID="{09869B1F-FD88-4368-8453-11A431798C7F}" presName="sibTrans" presStyleCnt="0"/>
      <dgm:spPr/>
    </dgm:pt>
    <dgm:pt modelId="{71DDDCD5-8504-4DBD-9F5B-4ED4F42A6469}" type="pres">
      <dgm:prSet presAssocID="{8A299377-9231-419B-80DC-FCE05360F9EA}" presName="node" presStyleLbl="node1" presStyleIdx="9" presStyleCnt="10">
        <dgm:presLayoutVars>
          <dgm:bulletEnabled val="1"/>
        </dgm:presLayoutVars>
      </dgm:prSet>
      <dgm:spPr/>
    </dgm:pt>
  </dgm:ptLst>
  <dgm:cxnLst>
    <dgm:cxn modelId="{35A35205-DB94-4D7D-9678-84F9D51B09B4}" type="presOf" srcId="{EE404D80-BA40-49D8-9DF1-66A3FEAFD678}" destId="{0149FC5E-142B-4169-AA02-580568C27686}" srcOrd="0" destOrd="0" presId="urn:microsoft.com/office/officeart/2005/8/layout/default"/>
    <dgm:cxn modelId="{AFC5D731-7E2F-4E8B-B158-1479A081F11F}" srcId="{BF96AA2D-96EC-40A4-9741-436B17D84D13}" destId="{995DBF04-D1F0-43DB-A2D2-745B16CB164F}" srcOrd="6" destOrd="0" parTransId="{083EF1D0-FC07-4098-B29C-19F8BD521525}" sibTransId="{FC748E17-73E0-4D9A-9C3A-F92F04434487}"/>
    <dgm:cxn modelId="{89F0763E-0602-495A-A351-3E9F96319B91}" type="presOf" srcId="{995DBF04-D1F0-43DB-A2D2-745B16CB164F}" destId="{FA2E2644-DA2A-40D4-AEDB-41353F4FAC12}" srcOrd="0" destOrd="0" presId="urn:microsoft.com/office/officeart/2005/8/layout/default"/>
    <dgm:cxn modelId="{E54D915B-EC3F-4849-B91F-F75100897070}" srcId="{BF96AA2D-96EC-40A4-9741-436B17D84D13}" destId="{D5EE929A-1EDB-45B1-9AAF-7731AFF59D99}" srcOrd="7" destOrd="0" parTransId="{0850CB71-518C-4F84-9FFA-7090876A0594}" sibTransId="{2890ED6B-69DB-4E10-AA7F-3B9B948FF38E}"/>
    <dgm:cxn modelId="{70AAA543-E54E-47A2-BA41-E48C05CD4F5F}" type="presOf" srcId="{8AF05831-8116-4594-8721-A55D9091550D}" destId="{D3FDABBE-0858-47A7-8F89-24415517CF31}" srcOrd="0" destOrd="0" presId="urn:microsoft.com/office/officeart/2005/8/layout/default"/>
    <dgm:cxn modelId="{36BADC45-43F3-4A24-BF6D-6B02771C252B}" srcId="{BF96AA2D-96EC-40A4-9741-436B17D84D13}" destId="{712E733C-C385-44EE-AD9E-A858DFE7BD24}" srcOrd="8" destOrd="0" parTransId="{F09A8515-CFD6-442C-9569-1B04FDC7A9BA}" sibTransId="{09869B1F-FD88-4368-8453-11A431798C7F}"/>
    <dgm:cxn modelId="{9B36056F-700F-4ACB-BB89-EB7983143535}" type="presOf" srcId="{D5EE929A-1EDB-45B1-9AAF-7731AFF59D99}" destId="{411ECC0C-5A43-4700-B49F-844BCDA67D27}" srcOrd="0" destOrd="0" presId="urn:microsoft.com/office/officeart/2005/8/layout/default"/>
    <dgm:cxn modelId="{2B6F2950-5557-4BAF-895F-203A97D67BF8}" type="presOf" srcId="{8A299377-9231-419B-80DC-FCE05360F9EA}" destId="{71DDDCD5-8504-4DBD-9F5B-4ED4F42A6469}" srcOrd="0" destOrd="0" presId="urn:microsoft.com/office/officeart/2005/8/layout/default"/>
    <dgm:cxn modelId="{A8CBCE53-9DB7-4203-8C53-1F27461E9DA4}" srcId="{BF96AA2D-96EC-40A4-9741-436B17D84D13}" destId="{C8F89EEE-43C5-4E8E-98AD-D5B29FB755AB}" srcOrd="1" destOrd="0" parTransId="{42BFE818-8565-432D-9711-21E4E294B60E}" sibTransId="{42C5C112-5CA9-4086-90F8-0E510CF18F76}"/>
    <dgm:cxn modelId="{B93E7A74-F2B2-4B62-89AC-33421FFEB941}" srcId="{BF96AA2D-96EC-40A4-9741-436B17D84D13}" destId="{8A299377-9231-419B-80DC-FCE05360F9EA}" srcOrd="9" destOrd="0" parTransId="{5C022EC3-34F3-4793-8865-38BC8A8B109B}" sibTransId="{3567213C-F343-48C5-8DEA-335491FB4949}"/>
    <dgm:cxn modelId="{FE4C617D-80E7-4B0D-BC55-0AA04046ECCF}" type="presOf" srcId="{7877ACDD-624F-4EAF-ADC8-388C82E88006}" destId="{5C66C6BD-D78C-4240-98A1-A13C4AB0E744}" srcOrd="0" destOrd="0" presId="urn:microsoft.com/office/officeart/2005/8/layout/default"/>
    <dgm:cxn modelId="{40A36585-53C0-41EE-B3E5-35056DE1A072}" srcId="{BF96AA2D-96EC-40A4-9741-436B17D84D13}" destId="{EE404D80-BA40-49D8-9DF1-66A3FEAFD678}" srcOrd="4" destOrd="0" parTransId="{5732D585-07EE-4EBE-99B2-2DD59EC201D6}" sibTransId="{CFA6314D-74C4-4914-B36D-D2AFEC255243}"/>
    <dgm:cxn modelId="{E0466A8B-6731-48E7-B393-D6A050F1F812}" srcId="{BF96AA2D-96EC-40A4-9741-436B17D84D13}" destId="{8AF05831-8116-4594-8721-A55D9091550D}" srcOrd="2" destOrd="0" parTransId="{988CAC2A-F877-46DB-9961-64F28CE4ABA3}" sibTransId="{E3187FCB-C7A4-44E3-9B65-7560BE518B4F}"/>
    <dgm:cxn modelId="{C85E2997-4FD7-40AC-823A-5024DD7D6BB0}" type="presOf" srcId="{21AD83BA-8EEA-44A2-8DE8-860BFC293716}" destId="{51D7DEE1-02F9-413B-A420-F646F1A80B01}" srcOrd="0" destOrd="0" presId="urn:microsoft.com/office/officeart/2005/8/layout/default"/>
    <dgm:cxn modelId="{E1631E9A-1F6F-40D3-8C23-054C83CAAB43}" type="presOf" srcId="{C8F89EEE-43C5-4E8E-98AD-D5B29FB755AB}" destId="{159C6DD6-071C-46C6-B8BE-3E689A01419C}" srcOrd="0" destOrd="0" presId="urn:microsoft.com/office/officeart/2005/8/layout/default"/>
    <dgm:cxn modelId="{F36C70A9-293D-4A06-9D70-E217E1FB1351}" srcId="{BF96AA2D-96EC-40A4-9741-436B17D84D13}" destId="{21AD83BA-8EEA-44A2-8DE8-860BFC293716}" srcOrd="5" destOrd="0" parTransId="{4711260D-19B0-4D9D-B90B-57BBD1E93768}" sibTransId="{0145C4D1-AE9E-44FD-AF46-B38AF02B47B0}"/>
    <dgm:cxn modelId="{6D2E83B0-0BB2-449C-B3A8-3CA0A10CB702}" type="presOf" srcId="{5AA1EFEE-B001-4A25-A7D7-4F96B7BFCE2A}" destId="{2D88D3A3-E685-4F39-99F0-E2E3CA11230B}" srcOrd="0" destOrd="0" presId="urn:microsoft.com/office/officeart/2005/8/layout/default"/>
    <dgm:cxn modelId="{2BB584B3-1C47-4DD8-9CEE-F54497A10FB8}" type="presOf" srcId="{712E733C-C385-44EE-AD9E-A858DFE7BD24}" destId="{99AD3A3F-A7BB-4FE5-99F2-35CC727D4F47}" srcOrd="0" destOrd="0" presId="urn:microsoft.com/office/officeart/2005/8/layout/default"/>
    <dgm:cxn modelId="{030022C3-C7BB-41B0-86CB-13D5EBCCF285}" type="presOf" srcId="{BF96AA2D-96EC-40A4-9741-436B17D84D13}" destId="{BA02B235-FCBE-4129-9135-4D7B52378B24}" srcOrd="0" destOrd="0" presId="urn:microsoft.com/office/officeart/2005/8/layout/default"/>
    <dgm:cxn modelId="{476393DC-5DF7-449E-AA23-AC915B9CCB28}" srcId="{BF96AA2D-96EC-40A4-9741-436B17D84D13}" destId="{7877ACDD-624F-4EAF-ADC8-388C82E88006}" srcOrd="0" destOrd="0" parTransId="{E95608FF-E4C0-41CD-A94A-D6B9B466A0FE}" sibTransId="{E7C40405-06F2-4A04-8F22-C16A1797C468}"/>
    <dgm:cxn modelId="{7B8F69EB-2D8B-439D-B878-ECA667673293}" srcId="{BF96AA2D-96EC-40A4-9741-436B17D84D13}" destId="{5AA1EFEE-B001-4A25-A7D7-4F96B7BFCE2A}" srcOrd="3" destOrd="0" parTransId="{F27CFFAB-AB29-4F86-96BB-2AB985E7ED0F}" sibTransId="{D8194224-CDF6-4A15-9886-F3F0C4D91400}"/>
    <dgm:cxn modelId="{94107F11-B55F-44F4-B573-F2BF645AEE68}" type="presParOf" srcId="{BA02B235-FCBE-4129-9135-4D7B52378B24}" destId="{5C66C6BD-D78C-4240-98A1-A13C4AB0E744}" srcOrd="0" destOrd="0" presId="urn:microsoft.com/office/officeart/2005/8/layout/default"/>
    <dgm:cxn modelId="{54291391-D310-431A-A6F5-B29437C53E99}" type="presParOf" srcId="{BA02B235-FCBE-4129-9135-4D7B52378B24}" destId="{18DA6C8F-E712-4E94-8BC5-2B7A31D61210}" srcOrd="1" destOrd="0" presId="urn:microsoft.com/office/officeart/2005/8/layout/default"/>
    <dgm:cxn modelId="{3580A9DB-7978-4D8A-A85B-37FC7ADC1A68}" type="presParOf" srcId="{BA02B235-FCBE-4129-9135-4D7B52378B24}" destId="{159C6DD6-071C-46C6-B8BE-3E689A01419C}" srcOrd="2" destOrd="0" presId="urn:microsoft.com/office/officeart/2005/8/layout/default"/>
    <dgm:cxn modelId="{3BD8CE07-167A-4536-8C12-582FD5E9AADD}" type="presParOf" srcId="{BA02B235-FCBE-4129-9135-4D7B52378B24}" destId="{F57C1D73-4F1D-470A-8ADC-12B957F7E30D}" srcOrd="3" destOrd="0" presId="urn:microsoft.com/office/officeart/2005/8/layout/default"/>
    <dgm:cxn modelId="{E9CCB689-2EE7-4C61-9092-6109CF81A203}" type="presParOf" srcId="{BA02B235-FCBE-4129-9135-4D7B52378B24}" destId="{D3FDABBE-0858-47A7-8F89-24415517CF31}" srcOrd="4" destOrd="0" presId="urn:microsoft.com/office/officeart/2005/8/layout/default"/>
    <dgm:cxn modelId="{6EC89E02-93CF-41B0-AAB5-6B992E68A8AE}" type="presParOf" srcId="{BA02B235-FCBE-4129-9135-4D7B52378B24}" destId="{3A807256-4E30-407B-9999-2DCB990F55A2}" srcOrd="5" destOrd="0" presId="urn:microsoft.com/office/officeart/2005/8/layout/default"/>
    <dgm:cxn modelId="{6DFE67BA-14FA-4D21-BE70-88773B89B724}" type="presParOf" srcId="{BA02B235-FCBE-4129-9135-4D7B52378B24}" destId="{2D88D3A3-E685-4F39-99F0-E2E3CA11230B}" srcOrd="6" destOrd="0" presId="urn:microsoft.com/office/officeart/2005/8/layout/default"/>
    <dgm:cxn modelId="{9E8B9CA1-5FCB-4B19-8167-35EC2AE59BA3}" type="presParOf" srcId="{BA02B235-FCBE-4129-9135-4D7B52378B24}" destId="{0FFE39A9-08E7-4447-8D31-2CAAF6A6186A}" srcOrd="7" destOrd="0" presId="urn:microsoft.com/office/officeart/2005/8/layout/default"/>
    <dgm:cxn modelId="{124C741D-AFFA-43E7-8A3D-D5C0E735BABF}" type="presParOf" srcId="{BA02B235-FCBE-4129-9135-4D7B52378B24}" destId="{0149FC5E-142B-4169-AA02-580568C27686}" srcOrd="8" destOrd="0" presId="urn:microsoft.com/office/officeart/2005/8/layout/default"/>
    <dgm:cxn modelId="{0D3C609B-96E7-4390-B161-1C88CBAC6548}" type="presParOf" srcId="{BA02B235-FCBE-4129-9135-4D7B52378B24}" destId="{D34AE3F0-A6A8-4BBA-953C-791A334EC40E}" srcOrd="9" destOrd="0" presId="urn:microsoft.com/office/officeart/2005/8/layout/default"/>
    <dgm:cxn modelId="{6BE45A0F-762C-4A68-A729-35EC3E47B8E1}" type="presParOf" srcId="{BA02B235-FCBE-4129-9135-4D7B52378B24}" destId="{51D7DEE1-02F9-413B-A420-F646F1A80B01}" srcOrd="10" destOrd="0" presId="urn:microsoft.com/office/officeart/2005/8/layout/default"/>
    <dgm:cxn modelId="{2419B559-0AF7-4957-95C9-208FBDFEE16C}" type="presParOf" srcId="{BA02B235-FCBE-4129-9135-4D7B52378B24}" destId="{B47D4AF8-74A8-4582-89EC-F0A7360A8D62}" srcOrd="11" destOrd="0" presId="urn:microsoft.com/office/officeart/2005/8/layout/default"/>
    <dgm:cxn modelId="{5212D038-E2E0-41DB-9878-F77213BD935B}" type="presParOf" srcId="{BA02B235-FCBE-4129-9135-4D7B52378B24}" destId="{FA2E2644-DA2A-40D4-AEDB-41353F4FAC12}" srcOrd="12" destOrd="0" presId="urn:microsoft.com/office/officeart/2005/8/layout/default"/>
    <dgm:cxn modelId="{A8EB90EB-BBB8-4D78-B467-DD8B5058BB30}" type="presParOf" srcId="{BA02B235-FCBE-4129-9135-4D7B52378B24}" destId="{76904756-2E0B-4BF5-AB92-7476BB3BDB53}" srcOrd="13" destOrd="0" presId="urn:microsoft.com/office/officeart/2005/8/layout/default"/>
    <dgm:cxn modelId="{60E9DCC0-8D8C-4DBC-8732-559EB29EEA5D}" type="presParOf" srcId="{BA02B235-FCBE-4129-9135-4D7B52378B24}" destId="{411ECC0C-5A43-4700-B49F-844BCDA67D27}" srcOrd="14" destOrd="0" presId="urn:microsoft.com/office/officeart/2005/8/layout/default"/>
    <dgm:cxn modelId="{97A19FE9-8D66-46F0-B7D0-D32E55457F41}" type="presParOf" srcId="{BA02B235-FCBE-4129-9135-4D7B52378B24}" destId="{F378C3BB-8205-4B28-B868-CC79BA30737C}" srcOrd="15" destOrd="0" presId="urn:microsoft.com/office/officeart/2005/8/layout/default"/>
    <dgm:cxn modelId="{94978BC2-CF96-4949-951D-CE4CD775504B}" type="presParOf" srcId="{BA02B235-FCBE-4129-9135-4D7B52378B24}" destId="{99AD3A3F-A7BB-4FE5-99F2-35CC727D4F47}" srcOrd="16" destOrd="0" presId="urn:microsoft.com/office/officeart/2005/8/layout/default"/>
    <dgm:cxn modelId="{A465570C-1878-4962-B94A-1F3AEDF52C62}" type="presParOf" srcId="{BA02B235-FCBE-4129-9135-4D7B52378B24}" destId="{64206AE6-E1B8-419D-8802-FE465826F4A7}" srcOrd="17" destOrd="0" presId="urn:microsoft.com/office/officeart/2005/8/layout/default"/>
    <dgm:cxn modelId="{74F14D9C-9088-4D83-9D1B-169E2ED646F7}" type="presParOf" srcId="{BA02B235-FCBE-4129-9135-4D7B52378B24}" destId="{71DDDCD5-8504-4DBD-9F5B-4ED4F42A6469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6DE5D-C71F-4BD9-8F15-02398DD53164}">
      <dsp:nvSpPr>
        <dsp:cNvPr id="0" name=""/>
        <dsp:cNvSpPr/>
      </dsp:nvSpPr>
      <dsp:spPr>
        <a:xfrm>
          <a:off x="4029276" y="470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Høresansen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(den auditive sans)</a:t>
          </a:r>
        </a:p>
      </dsp:txBody>
      <dsp:txXfrm>
        <a:off x="4276738" y="247932"/>
        <a:ext cx="1194849" cy="1194849"/>
      </dsp:txXfrm>
    </dsp:sp>
    <dsp:sp modelId="{118E4483-7287-4A0D-A706-4E932760DBA4}">
      <dsp:nvSpPr>
        <dsp:cNvPr id="0" name=""/>
        <dsp:cNvSpPr/>
      </dsp:nvSpPr>
      <dsp:spPr>
        <a:xfrm rot="2160000">
          <a:off x="5665551" y="1298225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>
        <a:off x="5678408" y="1372714"/>
        <a:ext cx="314167" cy="342178"/>
      </dsp:txXfrm>
    </dsp:sp>
    <dsp:sp modelId="{CFC898CA-6531-44A2-AA1D-D2F880E7E0E3}">
      <dsp:nvSpPr>
        <dsp:cNvPr id="0" name=""/>
        <dsp:cNvSpPr/>
      </dsp:nvSpPr>
      <dsp:spPr>
        <a:xfrm>
          <a:off x="6081417" y="1491438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Lugtesansen</a:t>
          </a:r>
          <a:r>
            <a:rPr lang="da-DK" sz="1600" kern="1200" dirty="0"/>
            <a:t> (den </a:t>
          </a:r>
          <a:r>
            <a:rPr lang="da-DK" sz="1600" kern="1200" dirty="0" err="1"/>
            <a:t>olfaktoriske</a:t>
          </a:r>
          <a:r>
            <a:rPr lang="da-DK" sz="1600" kern="1200" dirty="0"/>
            <a:t> sans)</a:t>
          </a:r>
        </a:p>
      </dsp:txBody>
      <dsp:txXfrm>
        <a:off x="6328879" y="1738900"/>
        <a:ext cx="1194849" cy="1194849"/>
      </dsp:txXfrm>
    </dsp:sp>
    <dsp:sp modelId="{C8213BBE-1D1C-46C7-924D-274F8A3F5E6B}">
      <dsp:nvSpPr>
        <dsp:cNvPr id="0" name=""/>
        <dsp:cNvSpPr/>
      </dsp:nvSpPr>
      <dsp:spPr>
        <a:xfrm rot="6480000">
          <a:off x="6313899" y="3245313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6402024" y="3295346"/>
        <a:ext cx="314167" cy="342178"/>
      </dsp:txXfrm>
    </dsp:sp>
    <dsp:sp modelId="{E363AEE3-2A55-4B2E-B64E-1F9E9349F69D}">
      <dsp:nvSpPr>
        <dsp:cNvPr id="0" name=""/>
        <dsp:cNvSpPr/>
      </dsp:nvSpPr>
      <dsp:spPr>
        <a:xfrm>
          <a:off x="5297569" y="3903874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Berørings og følesansen </a:t>
          </a:r>
          <a:r>
            <a:rPr lang="da-DK" sz="1600" kern="1200" dirty="0"/>
            <a:t>(den taktile sans)</a:t>
          </a:r>
        </a:p>
      </dsp:txBody>
      <dsp:txXfrm>
        <a:off x="5545031" y="4151336"/>
        <a:ext cx="1194849" cy="1194849"/>
      </dsp:txXfrm>
    </dsp:sp>
    <dsp:sp modelId="{93A9020C-F053-45C3-BC27-4514CF05C7DC}">
      <dsp:nvSpPr>
        <dsp:cNvPr id="0" name=""/>
        <dsp:cNvSpPr/>
      </dsp:nvSpPr>
      <dsp:spPr>
        <a:xfrm rot="10800000">
          <a:off x="4662459" y="4463612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4797102" y="4577672"/>
        <a:ext cx="314167" cy="342178"/>
      </dsp:txXfrm>
    </dsp:sp>
    <dsp:sp modelId="{5D92141B-BD24-4D14-9BC6-FA3B232E952A}">
      <dsp:nvSpPr>
        <dsp:cNvPr id="0" name=""/>
        <dsp:cNvSpPr/>
      </dsp:nvSpPr>
      <dsp:spPr>
        <a:xfrm>
          <a:off x="2760983" y="3903874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Smagssansen</a:t>
          </a:r>
          <a:r>
            <a:rPr lang="da-DK" sz="1600" kern="1200" dirty="0"/>
            <a:t> (den </a:t>
          </a:r>
          <a:r>
            <a:rPr lang="da-DK" sz="1600" kern="1200" dirty="0" err="1"/>
            <a:t>gustatoriske</a:t>
          </a:r>
          <a:r>
            <a:rPr lang="da-DK" sz="1600" kern="1200" dirty="0"/>
            <a:t> sans)</a:t>
          </a:r>
        </a:p>
      </dsp:txBody>
      <dsp:txXfrm>
        <a:off x="3008445" y="4151336"/>
        <a:ext cx="1194849" cy="1194849"/>
      </dsp:txXfrm>
    </dsp:sp>
    <dsp:sp modelId="{31DE568D-4C7C-4A03-8E9D-876808CDC0CB}">
      <dsp:nvSpPr>
        <dsp:cNvPr id="0" name=""/>
        <dsp:cNvSpPr/>
      </dsp:nvSpPr>
      <dsp:spPr>
        <a:xfrm rot="15120000">
          <a:off x="2993466" y="3269474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3081591" y="3447561"/>
        <a:ext cx="314167" cy="342178"/>
      </dsp:txXfrm>
    </dsp:sp>
    <dsp:sp modelId="{0392E986-A50A-4EDB-8E0B-15AFBE503C28}">
      <dsp:nvSpPr>
        <dsp:cNvPr id="0" name=""/>
        <dsp:cNvSpPr/>
      </dsp:nvSpPr>
      <dsp:spPr>
        <a:xfrm>
          <a:off x="1977135" y="1491438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Synssansen</a:t>
          </a:r>
          <a:r>
            <a:rPr lang="da-DK" sz="1600" kern="1200" dirty="0"/>
            <a:t> (den visuelle sans)</a:t>
          </a:r>
        </a:p>
      </dsp:txBody>
      <dsp:txXfrm>
        <a:off x="2224597" y="1738900"/>
        <a:ext cx="1194849" cy="1194849"/>
      </dsp:txXfrm>
    </dsp:sp>
    <dsp:sp modelId="{EDE7C232-4A85-4089-967D-686142F644C0}">
      <dsp:nvSpPr>
        <dsp:cNvPr id="0" name=""/>
        <dsp:cNvSpPr/>
      </dsp:nvSpPr>
      <dsp:spPr>
        <a:xfrm rot="19440000">
          <a:off x="3613410" y="1313158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>
        <a:off x="3626267" y="1466789"/>
        <a:ext cx="314167" cy="3421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6C6BD-D78C-4240-98A1-A13C4AB0E744}">
      <dsp:nvSpPr>
        <dsp:cNvPr id="0" name=""/>
        <dsp:cNvSpPr/>
      </dsp:nvSpPr>
      <dsp:spPr>
        <a:xfrm>
          <a:off x="3271" y="16570"/>
          <a:ext cx="2595537" cy="15573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Tyngdedyne/kugledyne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10 procent af kropsvægt</a:t>
          </a:r>
        </a:p>
      </dsp:txBody>
      <dsp:txXfrm>
        <a:off x="3271" y="16570"/>
        <a:ext cx="2595537" cy="1557322"/>
      </dsp:txXfrm>
    </dsp:sp>
    <dsp:sp modelId="{159C6DD6-071C-46C6-B8BE-3E689A01419C}">
      <dsp:nvSpPr>
        <dsp:cNvPr id="0" name=""/>
        <dsp:cNvSpPr/>
      </dsp:nvSpPr>
      <dsp:spPr>
        <a:xfrm>
          <a:off x="2858362" y="16570"/>
          <a:ext cx="2595537" cy="15573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Legeplads</a:t>
          </a:r>
        </a:p>
      </dsp:txBody>
      <dsp:txXfrm>
        <a:off x="2858362" y="16570"/>
        <a:ext cx="2595537" cy="1557322"/>
      </dsp:txXfrm>
    </dsp:sp>
    <dsp:sp modelId="{A3A825D2-DA25-44E1-9766-6266C06E1188}">
      <dsp:nvSpPr>
        <dsp:cNvPr id="0" name=""/>
        <dsp:cNvSpPr/>
      </dsp:nvSpPr>
      <dsp:spPr>
        <a:xfrm>
          <a:off x="5713453" y="16570"/>
          <a:ext cx="2595537" cy="15573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Påmindelser fx mad, drikke, pauser</a:t>
          </a:r>
        </a:p>
      </dsp:txBody>
      <dsp:txXfrm>
        <a:off x="5713453" y="16570"/>
        <a:ext cx="2595537" cy="1557322"/>
      </dsp:txXfrm>
    </dsp:sp>
    <dsp:sp modelId="{D3FDABBE-0858-47A7-8F89-24415517CF31}">
      <dsp:nvSpPr>
        <dsp:cNvPr id="0" name=""/>
        <dsp:cNvSpPr/>
      </dsp:nvSpPr>
      <dsp:spPr>
        <a:xfrm>
          <a:off x="8568544" y="16570"/>
          <a:ext cx="2595537" cy="15573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Styrketræning</a:t>
          </a:r>
        </a:p>
      </dsp:txBody>
      <dsp:txXfrm>
        <a:off x="8568544" y="16570"/>
        <a:ext cx="2595537" cy="1557322"/>
      </dsp:txXfrm>
    </dsp:sp>
    <dsp:sp modelId="{51D7DEE1-02F9-413B-A420-F646F1A80B01}">
      <dsp:nvSpPr>
        <dsp:cNvPr id="0" name=""/>
        <dsp:cNvSpPr/>
      </dsp:nvSpPr>
      <dsp:spPr>
        <a:xfrm>
          <a:off x="3271" y="1833446"/>
          <a:ext cx="2595537" cy="155732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Vægtvest</a:t>
          </a:r>
        </a:p>
      </dsp:txBody>
      <dsp:txXfrm>
        <a:off x="3271" y="1833446"/>
        <a:ext cx="2595537" cy="1557322"/>
      </dsp:txXfrm>
    </dsp:sp>
    <dsp:sp modelId="{FA2E2644-DA2A-40D4-AEDB-41353F4FAC12}">
      <dsp:nvSpPr>
        <dsp:cNvPr id="0" name=""/>
        <dsp:cNvSpPr/>
      </dsp:nvSpPr>
      <dsp:spPr>
        <a:xfrm>
          <a:off x="2858362" y="1833446"/>
          <a:ext cx="2595537" cy="15573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Massage</a:t>
          </a:r>
        </a:p>
      </dsp:txBody>
      <dsp:txXfrm>
        <a:off x="2858362" y="1833446"/>
        <a:ext cx="2595537" cy="1557322"/>
      </dsp:txXfrm>
    </dsp:sp>
    <dsp:sp modelId="{411ECC0C-5A43-4700-B49F-844BCDA67D27}">
      <dsp:nvSpPr>
        <dsp:cNvPr id="0" name=""/>
        <dsp:cNvSpPr/>
      </dsp:nvSpPr>
      <dsp:spPr>
        <a:xfrm>
          <a:off x="5713453" y="1833446"/>
          <a:ext cx="2595537" cy="15573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Bent dovendyr eller andre tunge bamser</a:t>
          </a:r>
        </a:p>
      </dsp:txBody>
      <dsp:txXfrm>
        <a:off x="5713453" y="1833446"/>
        <a:ext cx="2595537" cy="1557322"/>
      </dsp:txXfrm>
    </dsp:sp>
    <dsp:sp modelId="{99AD3A3F-A7BB-4FE5-99F2-35CC727D4F47}">
      <dsp:nvSpPr>
        <dsp:cNvPr id="0" name=""/>
        <dsp:cNvSpPr/>
      </dsp:nvSpPr>
      <dsp:spPr>
        <a:xfrm>
          <a:off x="8568544" y="1833446"/>
          <a:ext cx="2595537" cy="155732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Trampolin</a:t>
          </a:r>
        </a:p>
      </dsp:txBody>
      <dsp:txXfrm>
        <a:off x="8568544" y="1833446"/>
        <a:ext cx="2595537" cy="1557322"/>
      </dsp:txXfrm>
    </dsp:sp>
    <dsp:sp modelId="{666DB771-B9C5-4968-A5E7-0C6D96E4EE91}">
      <dsp:nvSpPr>
        <dsp:cNvPr id="0" name=""/>
        <dsp:cNvSpPr/>
      </dsp:nvSpPr>
      <dsp:spPr>
        <a:xfrm>
          <a:off x="3271" y="3650322"/>
          <a:ext cx="2595537" cy="155732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Gravearbejde i have</a:t>
          </a:r>
        </a:p>
      </dsp:txBody>
      <dsp:txXfrm>
        <a:off x="3271" y="3650322"/>
        <a:ext cx="2595537" cy="1557322"/>
      </dsp:txXfrm>
    </dsp:sp>
    <dsp:sp modelId="{15127CFC-4F7B-404B-B654-107D262D211F}">
      <dsp:nvSpPr>
        <dsp:cNvPr id="0" name=""/>
        <dsp:cNvSpPr/>
      </dsp:nvSpPr>
      <dsp:spPr>
        <a:xfrm>
          <a:off x="2858362" y="3650322"/>
          <a:ext cx="2595537" cy="155732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Tid/tålmodighed</a:t>
          </a:r>
        </a:p>
      </dsp:txBody>
      <dsp:txXfrm>
        <a:off x="2858362" y="3650322"/>
        <a:ext cx="2595537" cy="1557322"/>
      </dsp:txXfrm>
    </dsp:sp>
    <dsp:sp modelId="{52B2BFDD-F0FC-47AA-AECF-F0BEED85EC74}">
      <dsp:nvSpPr>
        <dsp:cNvPr id="0" name=""/>
        <dsp:cNvSpPr/>
      </dsp:nvSpPr>
      <dsp:spPr>
        <a:xfrm>
          <a:off x="5713453" y="3650322"/>
          <a:ext cx="2595537" cy="15573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Balanceøvelser</a:t>
          </a:r>
        </a:p>
      </dsp:txBody>
      <dsp:txXfrm>
        <a:off x="5713453" y="3650322"/>
        <a:ext cx="2595537" cy="1557322"/>
      </dsp:txXfrm>
    </dsp:sp>
    <dsp:sp modelId="{A5218C0E-6657-43AC-8568-FF57F436D544}">
      <dsp:nvSpPr>
        <dsp:cNvPr id="0" name=""/>
        <dsp:cNvSpPr/>
      </dsp:nvSpPr>
      <dsp:spPr>
        <a:xfrm>
          <a:off x="8568544" y="3650322"/>
          <a:ext cx="2595537" cy="15573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/>
            <a:t>Mindfulness</a:t>
          </a:r>
        </a:p>
      </dsp:txBody>
      <dsp:txXfrm>
        <a:off x="8568544" y="3650322"/>
        <a:ext cx="2595537" cy="15573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6DE5D-C71F-4BD9-8F15-02398DD53164}">
      <dsp:nvSpPr>
        <dsp:cNvPr id="0" name=""/>
        <dsp:cNvSpPr/>
      </dsp:nvSpPr>
      <dsp:spPr>
        <a:xfrm>
          <a:off x="4029276" y="470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Høresansen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(den auditive sans)</a:t>
          </a:r>
        </a:p>
      </dsp:txBody>
      <dsp:txXfrm>
        <a:off x="4276738" y="247932"/>
        <a:ext cx="1194849" cy="1194849"/>
      </dsp:txXfrm>
    </dsp:sp>
    <dsp:sp modelId="{118E4483-7287-4A0D-A706-4E932760DBA4}">
      <dsp:nvSpPr>
        <dsp:cNvPr id="0" name=""/>
        <dsp:cNvSpPr/>
      </dsp:nvSpPr>
      <dsp:spPr>
        <a:xfrm rot="2160000">
          <a:off x="5665551" y="1298225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>
        <a:off x="5678408" y="1372714"/>
        <a:ext cx="314167" cy="342178"/>
      </dsp:txXfrm>
    </dsp:sp>
    <dsp:sp modelId="{CFC898CA-6531-44A2-AA1D-D2F880E7E0E3}">
      <dsp:nvSpPr>
        <dsp:cNvPr id="0" name=""/>
        <dsp:cNvSpPr/>
      </dsp:nvSpPr>
      <dsp:spPr>
        <a:xfrm>
          <a:off x="6081417" y="1491438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Lugtesansen</a:t>
          </a:r>
          <a:r>
            <a:rPr lang="da-DK" sz="1600" kern="1200" dirty="0"/>
            <a:t> (den </a:t>
          </a:r>
          <a:r>
            <a:rPr lang="da-DK" sz="1600" kern="1200" dirty="0" err="1"/>
            <a:t>olfaktoriske</a:t>
          </a:r>
          <a:r>
            <a:rPr lang="da-DK" sz="1600" kern="1200" dirty="0"/>
            <a:t> sans)</a:t>
          </a:r>
        </a:p>
      </dsp:txBody>
      <dsp:txXfrm>
        <a:off x="6328879" y="1738900"/>
        <a:ext cx="1194849" cy="1194849"/>
      </dsp:txXfrm>
    </dsp:sp>
    <dsp:sp modelId="{C8213BBE-1D1C-46C7-924D-274F8A3F5E6B}">
      <dsp:nvSpPr>
        <dsp:cNvPr id="0" name=""/>
        <dsp:cNvSpPr/>
      </dsp:nvSpPr>
      <dsp:spPr>
        <a:xfrm rot="6480000">
          <a:off x="6313899" y="3245313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6402024" y="3295346"/>
        <a:ext cx="314167" cy="342178"/>
      </dsp:txXfrm>
    </dsp:sp>
    <dsp:sp modelId="{E363AEE3-2A55-4B2E-B64E-1F9E9349F69D}">
      <dsp:nvSpPr>
        <dsp:cNvPr id="0" name=""/>
        <dsp:cNvSpPr/>
      </dsp:nvSpPr>
      <dsp:spPr>
        <a:xfrm>
          <a:off x="5297569" y="3903874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Berørings og følesansen </a:t>
          </a:r>
          <a:r>
            <a:rPr lang="da-DK" sz="1600" kern="1200" dirty="0"/>
            <a:t>(den taktile sans)</a:t>
          </a:r>
        </a:p>
      </dsp:txBody>
      <dsp:txXfrm>
        <a:off x="5545031" y="4151336"/>
        <a:ext cx="1194849" cy="1194849"/>
      </dsp:txXfrm>
    </dsp:sp>
    <dsp:sp modelId="{93A9020C-F053-45C3-BC27-4514CF05C7DC}">
      <dsp:nvSpPr>
        <dsp:cNvPr id="0" name=""/>
        <dsp:cNvSpPr/>
      </dsp:nvSpPr>
      <dsp:spPr>
        <a:xfrm rot="10800000">
          <a:off x="4662459" y="4463612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4797102" y="4577672"/>
        <a:ext cx="314167" cy="342178"/>
      </dsp:txXfrm>
    </dsp:sp>
    <dsp:sp modelId="{5D92141B-BD24-4D14-9BC6-FA3B232E952A}">
      <dsp:nvSpPr>
        <dsp:cNvPr id="0" name=""/>
        <dsp:cNvSpPr/>
      </dsp:nvSpPr>
      <dsp:spPr>
        <a:xfrm>
          <a:off x="2760983" y="3903874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Smagssansen</a:t>
          </a:r>
          <a:r>
            <a:rPr lang="da-DK" sz="1600" kern="1200" dirty="0"/>
            <a:t> (den </a:t>
          </a:r>
          <a:r>
            <a:rPr lang="da-DK" sz="1600" kern="1200" dirty="0" err="1"/>
            <a:t>gustatoriske</a:t>
          </a:r>
          <a:r>
            <a:rPr lang="da-DK" sz="1600" kern="1200" dirty="0"/>
            <a:t> sans)</a:t>
          </a:r>
        </a:p>
      </dsp:txBody>
      <dsp:txXfrm>
        <a:off x="3008445" y="4151336"/>
        <a:ext cx="1194849" cy="1194849"/>
      </dsp:txXfrm>
    </dsp:sp>
    <dsp:sp modelId="{31DE568D-4C7C-4A03-8E9D-876808CDC0CB}">
      <dsp:nvSpPr>
        <dsp:cNvPr id="0" name=""/>
        <dsp:cNvSpPr/>
      </dsp:nvSpPr>
      <dsp:spPr>
        <a:xfrm rot="15120000">
          <a:off x="2993466" y="3269474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3081591" y="3447561"/>
        <a:ext cx="314167" cy="342178"/>
      </dsp:txXfrm>
    </dsp:sp>
    <dsp:sp modelId="{0392E986-A50A-4EDB-8E0B-15AFBE503C28}">
      <dsp:nvSpPr>
        <dsp:cNvPr id="0" name=""/>
        <dsp:cNvSpPr/>
      </dsp:nvSpPr>
      <dsp:spPr>
        <a:xfrm>
          <a:off x="1977135" y="1491438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Synssansen</a:t>
          </a:r>
          <a:r>
            <a:rPr lang="da-DK" sz="1600" kern="1200" dirty="0"/>
            <a:t> (den visuelle sans)</a:t>
          </a:r>
        </a:p>
      </dsp:txBody>
      <dsp:txXfrm>
        <a:off x="2224597" y="1738900"/>
        <a:ext cx="1194849" cy="1194849"/>
      </dsp:txXfrm>
    </dsp:sp>
    <dsp:sp modelId="{EDE7C232-4A85-4089-967D-686142F644C0}">
      <dsp:nvSpPr>
        <dsp:cNvPr id="0" name=""/>
        <dsp:cNvSpPr/>
      </dsp:nvSpPr>
      <dsp:spPr>
        <a:xfrm rot="19440000">
          <a:off x="3613410" y="1313158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>
        <a:off x="3626267" y="1466789"/>
        <a:ext cx="314167" cy="3421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6DE5D-C71F-4BD9-8F15-02398DD53164}">
      <dsp:nvSpPr>
        <dsp:cNvPr id="0" name=""/>
        <dsp:cNvSpPr/>
      </dsp:nvSpPr>
      <dsp:spPr>
        <a:xfrm>
          <a:off x="4029276" y="470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Høresansen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kern="1200" dirty="0"/>
            <a:t>(den auditive sans)</a:t>
          </a:r>
        </a:p>
      </dsp:txBody>
      <dsp:txXfrm>
        <a:off x="4276738" y="247932"/>
        <a:ext cx="1194849" cy="1194849"/>
      </dsp:txXfrm>
    </dsp:sp>
    <dsp:sp modelId="{118E4483-7287-4A0D-A706-4E932760DBA4}">
      <dsp:nvSpPr>
        <dsp:cNvPr id="0" name=""/>
        <dsp:cNvSpPr/>
      </dsp:nvSpPr>
      <dsp:spPr>
        <a:xfrm rot="2160000">
          <a:off x="5665551" y="1298225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>
        <a:off x="5678408" y="1372714"/>
        <a:ext cx="314167" cy="342178"/>
      </dsp:txXfrm>
    </dsp:sp>
    <dsp:sp modelId="{CFC898CA-6531-44A2-AA1D-D2F880E7E0E3}">
      <dsp:nvSpPr>
        <dsp:cNvPr id="0" name=""/>
        <dsp:cNvSpPr/>
      </dsp:nvSpPr>
      <dsp:spPr>
        <a:xfrm>
          <a:off x="6081417" y="1491438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Lugtesansen</a:t>
          </a:r>
          <a:r>
            <a:rPr lang="da-DK" sz="1600" kern="1200" dirty="0"/>
            <a:t> (den </a:t>
          </a:r>
          <a:r>
            <a:rPr lang="da-DK" sz="1600" kern="1200" dirty="0" err="1"/>
            <a:t>olfaktoriske</a:t>
          </a:r>
          <a:r>
            <a:rPr lang="da-DK" sz="1600" kern="1200" dirty="0"/>
            <a:t> sans)</a:t>
          </a:r>
        </a:p>
      </dsp:txBody>
      <dsp:txXfrm>
        <a:off x="6328879" y="1738900"/>
        <a:ext cx="1194849" cy="1194849"/>
      </dsp:txXfrm>
    </dsp:sp>
    <dsp:sp modelId="{C8213BBE-1D1C-46C7-924D-274F8A3F5E6B}">
      <dsp:nvSpPr>
        <dsp:cNvPr id="0" name=""/>
        <dsp:cNvSpPr/>
      </dsp:nvSpPr>
      <dsp:spPr>
        <a:xfrm rot="6480000">
          <a:off x="6313899" y="3245313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6402024" y="3295346"/>
        <a:ext cx="314167" cy="342178"/>
      </dsp:txXfrm>
    </dsp:sp>
    <dsp:sp modelId="{E363AEE3-2A55-4B2E-B64E-1F9E9349F69D}">
      <dsp:nvSpPr>
        <dsp:cNvPr id="0" name=""/>
        <dsp:cNvSpPr/>
      </dsp:nvSpPr>
      <dsp:spPr>
        <a:xfrm>
          <a:off x="5297569" y="3903874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Berørings og følesansen </a:t>
          </a:r>
          <a:r>
            <a:rPr lang="da-DK" sz="1600" kern="1200" dirty="0"/>
            <a:t>(den taktile sans)</a:t>
          </a:r>
        </a:p>
      </dsp:txBody>
      <dsp:txXfrm>
        <a:off x="5545031" y="4151336"/>
        <a:ext cx="1194849" cy="1194849"/>
      </dsp:txXfrm>
    </dsp:sp>
    <dsp:sp modelId="{93A9020C-F053-45C3-BC27-4514CF05C7DC}">
      <dsp:nvSpPr>
        <dsp:cNvPr id="0" name=""/>
        <dsp:cNvSpPr/>
      </dsp:nvSpPr>
      <dsp:spPr>
        <a:xfrm rot="10800000">
          <a:off x="4662459" y="4463612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4797102" y="4577672"/>
        <a:ext cx="314167" cy="342178"/>
      </dsp:txXfrm>
    </dsp:sp>
    <dsp:sp modelId="{5D92141B-BD24-4D14-9BC6-FA3B232E952A}">
      <dsp:nvSpPr>
        <dsp:cNvPr id="0" name=""/>
        <dsp:cNvSpPr/>
      </dsp:nvSpPr>
      <dsp:spPr>
        <a:xfrm>
          <a:off x="2760983" y="3903874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Smagssansen</a:t>
          </a:r>
          <a:r>
            <a:rPr lang="da-DK" sz="1600" kern="1200" dirty="0"/>
            <a:t> (den </a:t>
          </a:r>
          <a:r>
            <a:rPr lang="da-DK" sz="1600" kern="1200" dirty="0" err="1"/>
            <a:t>gustatoriske</a:t>
          </a:r>
          <a:r>
            <a:rPr lang="da-DK" sz="1600" kern="1200" dirty="0"/>
            <a:t> sans)</a:t>
          </a:r>
        </a:p>
      </dsp:txBody>
      <dsp:txXfrm>
        <a:off x="3008445" y="4151336"/>
        <a:ext cx="1194849" cy="1194849"/>
      </dsp:txXfrm>
    </dsp:sp>
    <dsp:sp modelId="{31DE568D-4C7C-4A03-8E9D-876808CDC0CB}">
      <dsp:nvSpPr>
        <dsp:cNvPr id="0" name=""/>
        <dsp:cNvSpPr/>
      </dsp:nvSpPr>
      <dsp:spPr>
        <a:xfrm rot="15120000">
          <a:off x="2993466" y="3269474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 rot="10800000">
        <a:off x="3081591" y="3447561"/>
        <a:ext cx="314167" cy="342178"/>
      </dsp:txXfrm>
    </dsp:sp>
    <dsp:sp modelId="{0392E986-A50A-4EDB-8E0B-15AFBE503C28}">
      <dsp:nvSpPr>
        <dsp:cNvPr id="0" name=""/>
        <dsp:cNvSpPr/>
      </dsp:nvSpPr>
      <dsp:spPr>
        <a:xfrm>
          <a:off x="1977135" y="1491438"/>
          <a:ext cx="1689773" cy="168977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/>
            <a:t>Synssansen</a:t>
          </a:r>
          <a:r>
            <a:rPr lang="da-DK" sz="1600" kern="1200" dirty="0"/>
            <a:t> (den visuelle sans)</a:t>
          </a:r>
        </a:p>
      </dsp:txBody>
      <dsp:txXfrm>
        <a:off x="2224597" y="1738900"/>
        <a:ext cx="1194849" cy="1194849"/>
      </dsp:txXfrm>
    </dsp:sp>
    <dsp:sp modelId="{EDE7C232-4A85-4089-967D-686142F644C0}">
      <dsp:nvSpPr>
        <dsp:cNvPr id="0" name=""/>
        <dsp:cNvSpPr/>
      </dsp:nvSpPr>
      <dsp:spPr>
        <a:xfrm rot="19440000">
          <a:off x="3613410" y="1313158"/>
          <a:ext cx="448810" cy="5702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/>
        </a:p>
      </dsp:txBody>
      <dsp:txXfrm>
        <a:off x="3626267" y="1466789"/>
        <a:ext cx="314167" cy="3421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66C6BD-D78C-4240-98A1-A13C4AB0E744}">
      <dsp:nvSpPr>
        <dsp:cNvPr id="0" name=""/>
        <dsp:cNvSpPr/>
      </dsp:nvSpPr>
      <dsp:spPr>
        <a:xfrm>
          <a:off x="582645" y="1178"/>
          <a:ext cx="2174490" cy="13046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Tyngdedyne/kugledyne</a:t>
          </a:r>
        </a:p>
      </dsp:txBody>
      <dsp:txXfrm>
        <a:off x="582645" y="1178"/>
        <a:ext cx="2174490" cy="1304694"/>
      </dsp:txXfrm>
    </dsp:sp>
    <dsp:sp modelId="{159C6DD6-071C-46C6-B8BE-3E689A01419C}">
      <dsp:nvSpPr>
        <dsp:cNvPr id="0" name=""/>
        <dsp:cNvSpPr/>
      </dsp:nvSpPr>
      <dsp:spPr>
        <a:xfrm>
          <a:off x="2974584" y="1178"/>
          <a:ext cx="2174490" cy="13046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Sansegulv</a:t>
          </a:r>
        </a:p>
      </dsp:txBody>
      <dsp:txXfrm>
        <a:off x="2974584" y="1178"/>
        <a:ext cx="2174490" cy="1304694"/>
      </dsp:txXfrm>
    </dsp:sp>
    <dsp:sp modelId="{D3FDABBE-0858-47A7-8F89-24415517CF31}">
      <dsp:nvSpPr>
        <dsp:cNvPr id="0" name=""/>
        <dsp:cNvSpPr/>
      </dsp:nvSpPr>
      <dsp:spPr>
        <a:xfrm>
          <a:off x="5366524" y="1178"/>
          <a:ext cx="2174490" cy="13046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 err="1"/>
            <a:t>Dimsesting</a:t>
          </a:r>
          <a:endParaRPr lang="da-DK" sz="1700" kern="1200" dirty="0"/>
        </a:p>
      </dsp:txBody>
      <dsp:txXfrm>
        <a:off x="5366524" y="1178"/>
        <a:ext cx="2174490" cy="1304694"/>
      </dsp:txXfrm>
    </dsp:sp>
    <dsp:sp modelId="{2D88D3A3-E685-4F39-99F0-E2E3CA11230B}">
      <dsp:nvSpPr>
        <dsp:cNvPr id="0" name=""/>
        <dsp:cNvSpPr/>
      </dsp:nvSpPr>
      <dsp:spPr>
        <a:xfrm>
          <a:off x="7758464" y="1178"/>
          <a:ext cx="2174490" cy="1304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Akustikpaneler</a:t>
          </a:r>
        </a:p>
      </dsp:txBody>
      <dsp:txXfrm>
        <a:off x="7758464" y="1178"/>
        <a:ext cx="2174490" cy="1304694"/>
      </dsp:txXfrm>
    </dsp:sp>
    <dsp:sp modelId="{0149FC5E-142B-4169-AA02-580568C27686}">
      <dsp:nvSpPr>
        <dsp:cNvPr id="0" name=""/>
        <dsp:cNvSpPr/>
      </dsp:nvSpPr>
      <dsp:spPr>
        <a:xfrm>
          <a:off x="582645" y="1523321"/>
          <a:ext cx="2174490" cy="13046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Pas på farverne!</a:t>
          </a:r>
        </a:p>
      </dsp:txBody>
      <dsp:txXfrm>
        <a:off x="582645" y="1523321"/>
        <a:ext cx="2174490" cy="1304694"/>
      </dsp:txXfrm>
    </dsp:sp>
    <dsp:sp modelId="{51D7DEE1-02F9-413B-A420-F646F1A80B01}">
      <dsp:nvSpPr>
        <dsp:cNvPr id="0" name=""/>
        <dsp:cNvSpPr/>
      </dsp:nvSpPr>
      <dsp:spPr>
        <a:xfrm>
          <a:off x="2974584" y="1523321"/>
          <a:ext cx="2174490" cy="13046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Kasket</a:t>
          </a:r>
        </a:p>
      </dsp:txBody>
      <dsp:txXfrm>
        <a:off x="2974584" y="1523321"/>
        <a:ext cx="2174490" cy="1304694"/>
      </dsp:txXfrm>
    </dsp:sp>
    <dsp:sp modelId="{FA2E2644-DA2A-40D4-AEDB-41353F4FAC12}">
      <dsp:nvSpPr>
        <dsp:cNvPr id="0" name=""/>
        <dsp:cNvSpPr/>
      </dsp:nvSpPr>
      <dsp:spPr>
        <a:xfrm>
          <a:off x="5366524" y="1523321"/>
          <a:ext cx="2174490" cy="13046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 err="1"/>
            <a:t>Ballstick</a:t>
          </a:r>
          <a:r>
            <a:rPr lang="da-DK" sz="1700" kern="1200" dirty="0"/>
            <a:t> massage</a:t>
          </a:r>
        </a:p>
      </dsp:txBody>
      <dsp:txXfrm>
        <a:off x="5366524" y="1523321"/>
        <a:ext cx="2174490" cy="1304694"/>
      </dsp:txXfrm>
    </dsp:sp>
    <dsp:sp modelId="{411ECC0C-5A43-4700-B49F-844BCDA67D27}">
      <dsp:nvSpPr>
        <dsp:cNvPr id="0" name=""/>
        <dsp:cNvSpPr/>
      </dsp:nvSpPr>
      <dsp:spPr>
        <a:xfrm>
          <a:off x="7758464" y="1523321"/>
          <a:ext cx="2174490" cy="13046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Bent dovendyr</a:t>
          </a:r>
        </a:p>
      </dsp:txBody>
      <dsp:txXfrm>
        <a:off x="7758464" y="1523321"/>
        <a:ext cx="2174490" cy="1304694"/>
      </dsp:txXfrm>
    </dsp:sp>
    <dsp:sp modelId="{99AD3A3F-A7BB-4FE5-99F2-35CC727D4F47}">
      <dsp:nvSpPr>
        <dsp:cNvPr id="0" name=""/>
        <dsp:cNvSpPr/>
      </dsp:nvSpPr>
      <dsp:spPr>
        <a:xfrm>
          <a:off x="2974584" y="3045465"/>
          <a:ext cx="2174490" cy="13046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/>
            <a:t>Trampolin</a:t>
          </a:r>
        </a:p>
      </dsp:txBody>
      <dsp:txXfrm>
        <a:off x="2974584" y="3045465"/>
        <a:ext cx="2174490" cy="1304694"/>
      </dsp:txXfrm>
    </dsp:sp>
    <dsp:sp modelId="{71DDDCD5-8504-4DBD-9F5B-4ED4F42A6469}">
      <dsp:nvSpPr>
        <dsp:cNvPr id="0" name=""/>
        <dsp:cNvSpPr/>
      </dsp:nvSpPr>
      <dsp:spPr>
        <a:xfrm>
          <a:off x="5366524" y="3045465"/>
          <a:ext cx="2174490" cy="13046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 err="1"/>
            <a:t>Noisecancelling</a:t>
          </a:r>
          <a:r>
            <a:rPr lang="da-DK" sz="1700" kern="1200" dirty="0"/>
            <a:t> headphones eller andet ved spidsbelastninger</a:t>
          </a:r>
        </a:p>
      </dsp:txBody>
      <dsp:txXfrm>
        <a:off x="5366524" y="3045465"/>
        <a:ext cx="2174490" cy="13046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D7E62-8377-4830-A9D3-77752EF7D9C3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B6118-DE98-46A1-84E9-3D474853C87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166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68530A-CD5E-4246-9B39-0BE09B45DE94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6131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E7975E-9CCC-D5EE-06F6-3E8BD3FCA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042430D-22BB-A785-1100-5B7D5FCF5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43EF56-7CFA-4335-9D31-FC9254DAF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DCEEAA-1DA1-19F5-9928-26451291A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A706659-814B-6617-CEA6-A16F73876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0588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7A137-0DD8-4BF7-6678-0C35A8F39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617F075-9BC3-448C-F617-988E24CAA3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D2AA54A-BDB2-EA59-042B-93160A9DC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C59DBB2-0EFE-22A8-8D0E-2C47852E5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36BA40E-39BA-0B22-291C-541FDA8A5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3673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36B7E-0B6B-F7AF-57C3-018EDBC58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5639141-D80B-E64F-5A42-D4F9F7073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8E6D2AF-692C-8C5A-3529-FF2D9E0A4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8B186FF-B952-B4F8-6DF2-D6E62A3FC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BA2D50C-9789-607A-3A36-85DF5119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5821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704C5-224C-FA76-7C87-74AC5DF8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91C19F-4127-783A-D399-27AEFB19AF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11283CE-7BA5-20B4-6647-35D23FD54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FEDB1C6-5072-B9DE-EA68-7D9EA08FC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A5B9C63-752C-00F0-D5BD-236B6BBA7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FE95D4F-3294-F5A5-F7A2-27A31DB0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0764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C3CE7A-F69C-21E5-7087-98574C0B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9C843DC-BA8C-74A4-F6FC-8C60D1BCC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F683026-FDFA-28AB-D577-502F11F078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A26D3E3-3565-1661-F169-5D0254294F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F21A376-88E0-AC19-3000-F764A4170A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B8FD7EE-B6D8-ACCF-F03F-57B94F3A9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21FD287-CA96-2410-6593-9911F377E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83EEAE42-9EC6-B271-19C4-15697A102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264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CA145-C8B5-339B-8D5A-8DC64E24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83E75909-D201-E55C-8F56-0314CCB20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2F80D8C-48AB-D4EE-740B-FAEEC670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1D61F70-82D4-9BE2-D203-187C630E0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53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2398D11-4105-06A1-CFFC-1955F5EE7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C4492E3-D6E5-E4FD-BE7F-73761E038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90BF46D-F692-2657-CF91-148DD94E6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80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5B703D-F579-FA6C-121E-F0449A45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24DB1B-D630-3589-1CF4-D1EB7513E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A9E4C314-AF27-0655-1F92-7CEEB0809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C997182-BC5A-50A2-43F7-A1B294BD6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C81BE49-B79F-3A2E-AF6A-A2E3D6CD8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C3C8C78C-EF9B-57C7-DBA1-57150479C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362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A5524-6512-A9B3-E911-EAC8DA617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534E0B29-6E72-819D-2B8D-52BC64644D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FEC6605-3C8C-2492-6081-A456D8B93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1B9A1DF-4403-8676-794F-7352FAC8A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589629C-B9F5-CFB0-687C-0EB09D3CE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9EF2563-893A-EFA9-ED54-397DBB1E2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993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C5D81-85C3-9DFE-4B57-DA4C2C58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C352F7C-77D1-1BE7-FB0F-13B04FD30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4BF790-D277-3C3B-FCB8-6875CE08D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2D8057-EA59-F604-3171-A9C4A8E5D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D1DD4FF-A71F-08D2-8204-4AA6669D3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663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2FD82C18-8883-9348-3FB7-0DCC26EDA1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5A9ACA8-A30A-1774-98DA-0CFD4943D3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1F7F19-CEE9-181A-9A43-22272DA88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228C0C-FAA1-2418-78CE-6E968BBCA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088CC3-AE6D-15D8-96A0-1556E9209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093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DB7342F-F48F-1371-34F3-56764A5EE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1DE6367-2670-DFBD-A1D1-C56C6B2E8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5993AF1-305B-FF65-B202-3AA41A3B7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06551-9DDF-48B4-974C-FEF7D56C0D65}" type="datetimeFigureOut">
              <a:rPr lang="da-DK" smtClean="0"/>
              <a:t>18-09-2026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BDB3730-14A4-2484-804A-E341B511F2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B79B59A-51E8-9CA7-0DE8-B958A45285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38AA7-D52B-450D-A6A5-3BBC403D9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7396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mailto:aspie78@gmail.com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635B0B-9F63-EE0E-10E0-BCDEAEB4F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0123" y="214649"/>
            <a:ext cx="5750735" cy="1195549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da-DK" sz="4200" dirty="0"/>
              <a:t>Autisme og sanseforstyrrelser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AECC1AA-7AB9-5849-8987-BB9453021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722" y="2325240"/>
            <a:ext cx="4460630" cy="300414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da-DK" sz="2100" b="1" dirty="0"/>
              <a:t>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Introduktion, en sanseberetning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Kort om foredragsholderen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De 3 indre sanser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De 5 ydre sanser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Afslutning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100" dirty="0"/>
              <a:t>Kontaktinfo</a:t>
            </a:r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3" name="Freeform: Shape 1042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36A5BB9-D306-7D7F-492A-09514CBCA594}"/>
              </a:ext>
            </a:extLst>
          </p:cNvPr>
          <p:cNvSpPr/>
          <p:nvPr/>
        </p:nvSpPr>
        <p:spPr>
          <a:xfrm>
            <a:off x="444599" y="723527"/>
            <a:ext cx="3536871" cy="31037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sz="2000" dirty="0"/>
              <a:t>Praktiske oplysninger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900" dirty="0"/>
              <a:t>Spørgsmål til sidst og kom også genren og spørg mig 1:1 efter oplægget.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900" dirty="0"/>
              <a:t>Man må gerne få slides bagefter, tal med tovholder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900" dirty="0" err="1"/>
              <a:t>Neurotypiker</a:t>
            </a:r>
            <a:r>
              <a:rPr lang="da-DK" sz="1900" dirty="0"/>
              <a:t> (person der ikke er autist)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3C717F8-9252-8AE3-FFE3-D06F1DFA5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292" y="1579556"/>
            <a:ext cx="3103786" cy="310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6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F388FE-8853-64BD-198F-5626D9EFA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57949"/>
            <a:ext cx="4482247" cy="1266892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>
            <a:normAutofit/>
          </a:bodyPr>
          <a:lstStyle/>
          <a:p>
            <a:r>
              <a:rPr lang="da-DK" sz="2600" dirty="0"/>
              <a:t>Sanseberetning</a:t>
            </a:r>
            <a:br>
              <a:rPr lang="da-DK" sz="2600" dirty="0"/>
            </a:br>
            <a:r>
              <a:rPr lang="da-DK" sz="2200" dirty="0"/>
              <a:t>At blive ”angrebet” af omvandrende ”parfumefabrikker”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A80B732-BFD1-9FFE-BF33-76FA3470F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pic>
        <p:nvPicPr>
          <p:cNvPr id="1026" name="Picture 2" descr="Tegnet Bilka interiør">
            <a:extLst>
              <a:ext uri="{FF2B5EF4-FFF2-40B4-BE49-F238E27FC236}">
                <a16:creationId xmlns:a16="http://schemas.microsoft.com/office/drawing/2014/main" id="{8C634377-398C-053E-AD1C-A628FD75A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85" y="1324841"/>
            <a:ext cx="54864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jernelse af ekstra arm">
            <a:extLst>
              <a:ext uri="{FF2B5EF4-FFF2-40B4-BE49-F238E27FC236}">
                <a16:creationId xmlns:a16="http://schemas.microsoft.com/office/drawing/2014/main" id="{A6F8B09A-DAC0-395B-934E-21A39D06F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207" y="2321588"/>
            <a:ext cx="4482248" cy="298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984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9F389D7D-30B9-28AF-37BB-4988E08C2EF0}"/>
              </a:ext>
            </a:extLst>
          </p:cNvPr>
          <p:cNvSpPr txBox="1">
            <a:spLocks/>
          </p:cNvSpPr>
          <p:nvPr/>
        </p:nvSpPr>
        <p:spPr>
          <a:xfrm>
            <a:off x="1093179" y="302201"/>
            <a:ext cx="4091886" cy="5628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800" dirty="0"/>
              <a:t>Kontrol vs. Ikke kontrol</a:t>
            </a:r>
            <a:endParaRPr lang="da-DK" sz="2200" dirty="0"/>
          </a:p>
        </p:txBody>
      </p:sp>
      <p:pic>
        <p:nvPicPr>
          <p:cNvPr id="2050" name="Picture 2" descr="Tegnet bilinteriør med Wunder-Baum">
            <a:extLst>
              <a:ext uri="{FF2B5EF4-FFF2-40B4-BE49-F238E27FC236}">
                <a16:creationId xmlns:a16="http://schemas.microsoft.com/office/drawing/2014/main" id="{15D5A1A2-F6BD-0B95-23DA-26993D3DB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169" y="272561"/>
            <a:ext cx="4208586" cy="631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8898D15-2655-64C5-D652-E23F73F40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2" name="Rektangel: afrundede hjørner 1">
            <a:extLst>
              <a:ext uri="{FF2B5EF4-FFF2-40B4-BE49-F238E27FC236}">
                <a16:creationId xmlns:a16="http://schemas.microsoft.com/office/drawing/2014/main" id="{3FCDB43B-1E67-AC67-161E-33440A890415}"/>
              </a:ext>
            </a:extLst>
          </p:cNvPr>
          <p:cNvSpPr/>
          <p:nvPr/>
        </p:nvSpPr>
        <p:spPr>
          <a:xfrm>
            <a:off x="1257300" y="2277208"/>
            <a:ext cx="3532909" cy="319880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a-DK" dirty="0">
                <a:solidFill>
                  <a:schemeClr val="tx1"/>
                </a:solidFill>
              </a:rPr>
              <a:t>Ingen kamp/flugt reaktion</a:t>
            </a:r>
          </a:p>
          <a:p>
            <a:r>
              <a:rPr lang="da-DK" dirty="0">
                <a:solidFill>
                  <a:schemeClr val="tx1"/>
                </a:solidFill>
              </a:rPr>
              <a:t>Påvirker ikke min kørsel!</a:t>
            </a:r>
          </a:p>
          <a:p>
            <a:endParaRPr lang="da-DK" dirty="0">
              <a:solidFill>
                <a:schemeClr val="tx1"/>
              </a:solidFill>
            </a:endParaRPr>
          </a:p>
          <a:p>
            <a:r>
              <a:rPr lang="da-DK" dirty="0">
                <a:solidFill>
                  <a:schemeClr val="tx1"/>
                </a:solidFill>
              </a:rPr>
              <a:t>Kender vi eksempler med autister som kan sidde på værelset/i lejlighed og høre vildt høj musik mens samtidigt beklage sig meget over at en ved middagsbordet larmer for meget med fx bestik?</a:t>
            </a:r>
          </a:p>
        </p:txBody>
      </p:sp>
    </p:spTree>
    <p:extLst>
      <p:ext uri="{BB962C8B-B14F-4D97-AF65-F5344CB8AC3E}">
        <p14:creationId xmlns:p14="http://schemas.microsoft.com/office/powerpoint/2010/main" val="2395415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AF8137D1-BBF3-1B94-A536-76475EFE1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FFBD23-D388-C291-9E92-E30E241D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Endnu en sanseberetning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7A6677F-17D5-2B23-14C7-649F926CFDE1}"/>
              </a:ext>
            </a:extLst>
          </p:cNvPr>
          <p:cNvSpPr txBox="1"/>
          <p:nvPr/>
        </p:nvSpPr>
        <p:spPr>
          <a:xfrm>
            <a:off x="8355624" y="1027906"/>
            <a:ext cx="2998176" cy="47705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1900" dirty="0"/>
              <a:t>Jeg arbejder på et autismebosted.</a:t>
            </a:r>
          </a:p>
          <a:p>
            <a:endParaRPr lang="da-DK" sz="1900" dirty="0"/>
          </a:p>
          <a:p>
            <a:r>
              <a:rPr lang="da-DK" sz="1900" dirty="0"/>
              <a:t>Arbejdet med autisterne kører generelt fint for mig, vi hygger os.</a:t>
            </a:r>
          </a:p>
          <a:p>
            <a:endParaRPr lang="da-DK" sz="1900" dirty="0"/>
          </a:p>
          <a:p>
            <a:r>
              <a:rPr lang="da-DK" sz="1900" dirty="0"/>
              <a:t>Det svære og krævende for mig er først og fremmest smalltalk, ændringer af struktur, nye delmål, indføring af nye procedurer, nye arbejdsgange osv. </a:t>
            </a:r>
          </a:p>
          <a:p>
            <a:endParaRPr lang="da-DK" sz="1900" dirty="0"/>
          </a:p>
          <a:p>
            <a:r>
              <a:rPr lang="da-DK" sz="1900" dirty="0"/>
              <a:t>og sidst men ikke mindst mine sanseudfordringer !</a:t>
            </a:r>
          </a:p>
        </p:txBody>
      </p:sp>
      <p:pic>
        <p:nvPicPr>
          <p:cNvPr id="5" name="Billede 4" descr="To skriveborde med parfumeeffekt">
            <a:extLst>
              <a:ext uri="{FF2B5EF4-FFF2-40B4-BE49-F238E27FC236}">
                <a16:creationId xmlns:a16="http://schemas.microsoft.com/office/drawing/2014/main" id="{B738B36E-9CC4-D9D3-1CB3-F64564F72E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497"/>
          <a:stretch>
            <a:fillRect/>
          </a:stretch>
        </p:blipFill>
        <p:spPr>
          <a:xfrm>
            <a:off x="465393" y="1906825"/>
            <a:ext cx="6530087" cy="401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89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6A419FB8-138C-062C-7499-10E607D46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74" y="852568"/>
            <a:ext cx="6858759" cy="6858759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33026BBE-91B3-281A-9BA5-F34FE8C5B8AB}"/>
              </a:ext>
            </a:extLst>
          </p:cNvPr>
          <p:cNvSpPr/>
          <p:nvPr/>
        </p:nvSpPr>
        <p:spPr>
          <a:xfrm>
            <a:off x="5503621" y="177625"/>
            <a:ext cx="4973461" cy="60638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dirty="0">
                <a:solidFill>
                  <a:schemeClr val="bg1"/>
                </a:solidFill>
              </a:rPr>
              <a:t>Introduktion – Hvem er jeg?</a:t>
            </a:r>
          </a:p>
        </p:txBody>
      </p:sp>
      <p:pic>
        <p:nvPicPr>
          <p:cNvPr id="5" name="Billede 4" descr="Et billede, der indeholder mand, person, briller, væg&#10;&#10;Automatisk genereret beskrivelse">
            <a:extLst>
              <a:ext uri="{FF2B5EF4-FFF2-40B4-BE49-F238E27FC236}">
                <a16:creationId xmlns:a16="http://schemas.microsoft.com/office/drawing/2014/main" id="{BAA37671-6FB6-1B86-7AF6-6F2A029EA1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687" y="160563"/>
            <a:ext cx="1238688" cy="1384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Ellipse 6">
            <a:extLst>
              <a:ext uri="{FF2B5EF4-FFF2-40B4-BE49-F238E27FC236}">
                <a16:creationId xmlns:a16="http://schemas.microsoft.com/office/drawing/2014/main" id="{D08FA4A5-D961-8679-4536-7B7ABD58920B}"/>
              </a:ext>
            </a:extLst>
          </p:cNvPr>
          <p:cNvSpPr/>
          <p:nvPr/>
        </p:nvSpPr>
        <p:spPr>
          <a:xfrm>
            <a:off x="307901" y="852568"/>
            <a:ext cx="2362200" cy="1990725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bg1"/>
                </a:solidFill>
              </a:rPr>
              <a:t>4 årig Psykoterapeut-uddannelse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8897E18-11E5-CE6A-BFEA-2EE94928A6DE}"/>
              </a:ext>
            </a:extLst>
          </p:cNvPr>
          <p:cNvSpPr/>
          <p:nvPr/>
        </p:nvSpPr>
        <p:spPr>
          <a:xfrm>
            <a:off x="3246157" y="852568"/>
            <a:ext cx="2362200" cy="1990725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LA2u-træner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0144303-55B0-0A7C-83D6-F2E39F5867C0}"/>
              </a:ext>
            </a:extLst>
          </p:cNvPr>
          <p:cNvSpPr/>
          <p:nvPr/>
        </p:nvSpPr>
        <p:spPr>
          <a:xfrm>
            <a:off x="3246157" y="3359315"/>
            <a:ext cx="2362200" cy="1990725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H.A.P.P.Y. Coach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E9DBB259-5B92-457C-9F6A-0CB5BA40A0CB}"/>
              </a:ext>
            </a:extLst>
          </p:cNvPr>
          <p:cNvSpPr/>
          <p:nvPr/>
        </p:nvSpPr>
        <p:spPr>
          <a:xfrm>
            <a:off x="225984" y="3359316"/>
            <a:ext cx="2362200" cy="1990725"/>
          </a:xfrm>
          <a:prstGeom prst="ellipse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/>
              <a:t>BA fra Århus universitet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A8EE0B56-8070-8F57-647C-AA457080AC8D}"/>
              </a:ext>
            </a:extLst>
          </p:cNvPr>
          <p:cNvSpPr txBox="1"/>
          <p:nvPr/>
        </p:nvSpPr>
        <p:spPr>
          <a:xfrm>
            <a:off x="9168273" y="2163243"/>
            <a:ext cx="2600939" cy="176971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</a:rPr>
              <a:t>Arbejdsopgaver: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Foredragsholder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Terapeut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Autismekonsulent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Pædagogisk konsulent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chemeClr val="bg1"/>
                </a:solidFill>
              </a:rPr>
              <a:t>Forfatter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6F5B6BB-2FA4-7637-DB28-D655A4F9654D}"/>
              </a:ext>
            </a:extLst>
          </p:cNvPr>
          <p:cNvSpPr txBox="1"/>
          <p:nvPr/>
        </p:nvSpPr>
        <p:spPr>
          <a:xfrm>
            <a:off x="791675" y="280763"/>
            <a:ext cx="4272563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</a:rPr>
              <a:t>Speciale: </a:t>
            </a:r>
            <a:r>
              <a:rPr lang="da-DK" sz="1900" dirty="0">
                <a:solidFill>
                  <a:schemeClr val="bg1"/>
                </a:solidFill>
              </a:rPr>
              <a:t>Autismetilpasset terapi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65F4206E-962A-4F7C-9EBC-27C9388B29F5}"/>
              </a:ext>
            </a:extLst>
          </p:cNvPr>
          <p:cNvSpPr txBox="1"/>
          <p:nvPr/>
        </p:nvSpPr>
        <p:spPr>
          <a:xfrm>
            <a:off x="6408332" y="5142875"/>
            <a:ext cx="5401691" cy="143116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sz="1900" b="1" dirty="0"/>
              <a:t>Terapiretning: </a:t>
            </a:r>
          </a:p>
          <a:p>
            <a:r>
              <a:rPr lang="da-DK" sz="1700" b="1" dirty="0"/>
              <a:t>Kognitiv adfærdsterapi (KAT)</a:t>
            </a:r>
          </a:p>
          <a:p>
            <a:r>
              <a:rPr lang="da-DK" sz="1700" b="1" dirty="0"/>
              <a:t>Acceptance and Commitment Therapy (ACT)</a:t>
            </a:r>
          </a:p>
          <a:p>
            <a:r>
              <a:rPr lang="da-DK" sz="1700" b="1" dirty="0"/>
              <a:t>Metakognitiv terapi (MCT)</a:t>
            </a:r>
          </a:p>
          <a:p>
            <a:r>
              <a:rPr lang="da-DK" sz="1700" b="1" dirty="0"/>
              <a:t>Compassionfokuseret terapi (CFT)</a:t>
            </a:r>
            <a:endParaRPr lang="da-DK" sz="1700" dirty="0"/>
          </a:p>
        </p:txBody>
      </p:sp>
      <p:sp>
        <p:nvSpPr>
          <p:cNvPr id="13" name="Tekstfelt 12">
            <a:extLst>
              <a:ext uri="{FF2B5EF4-FFF2-40B4-BE49-F238E27FC236}">
                <a16:creationId xmlns:a16="http://schemas.microsoft.com/office/drawing/2014/main" id="{6AABAD9F-8661-99E2-D4DB-E394D3FB7C28}"/>
              </a:ext>
            </a:extLst>
          </p:cNvPr>
          <p:cNvSpPr txBox="1"/>
          <p:nvPr/>
        </p:nvSpPr>
        <p:spPr>
          <a:xfrm>
            <a:off x="5826171" y="1947124"/>
            <a:ext cx="2827938" cy="118494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da-DK" sz="1900" b="1" dirty="0">
                <a:solidFill>
                  <a:schemeClr val="bg1"/>
                </a:solidFill>
              </a:rPr>
              <a:t>Jeg har diagnoserne:</a:t>
            </a:r>
          </a:p>
          <a:p>
            <a:r>
              <a:rPr lang="da-DK" sz="1700" b="1" dirty="0">
                <a:solidFill>
                  <a:schemeClr val="bg1"/>
                </a:solidFill>
              </a:rPr>
              <a:t>Aspergers Syndrom</a:t>
            </a:r>
          </a:p>
          <a:p>
            <a:r>
              <a:rPr lang="da-DK" sz="1700" b="1" dirty="0">
                <a:solidFill>
                  <a:schemeClr val="bg1"/>
                </a:solidFill>
              </a:rPr>
              <a:t>Tourettes Syndrom</a:t>
            </a:r>
          </a:p>
          <a:p>
            <a:r>
              <a:rPr lang="da-DK" sz="1700" b="1" dirty="0">
                <a:solidFill>
                  <a:schemeClr val="bg1"/>
                </a:solidFill>
              </a:rPr>
              <a:t>OCD</a:t>
            </a:r>
            <a:endParaRPr lang="da-DK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65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E5A20F-ED6A-E182-9710-641A2865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38" y="79847"/>
            <a:ext cx="2839915" cy="650631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da-DK" sz="3200" dirty="0"/>
              <a:t>Bogudgivelser</a:t>
            </a:r>
          </a:p>
        </p:txBody>
      </p:sp>
      <p:pic>
        <p:nvPicPr>
          <p:cNvPr id="4" name="Billede 3" descr="Et billede, der indeholder tekst, Ansigt, Publikation/tidsskrift/artikel, bog&#10;&#10;AI-genereret indhold kan være ukorrekt.">
            <a:extLst>
              <a:ext uri="{FF2B5EF4-FFF2-40B4-BE49-F238E27FC236}">
                <a16:creationId xmlns:a16="http://schemas.microsoft.com/office/drawing/2014/main" id="{CB125541-AE0F-BF9D-3AC1-D2B25C6B2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459" y="71058"/>
            <a:ext cx="4326682" cy="3258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Billede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731E8C7-3B13-AA79-6C2A-7C3A1B962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064" y="131292"/>
            <a:ext cx="3579874" cy="2684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6ADB826-8684-4B40-5A36-6FA425DEF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1028" y="2564304"/>
            <a:ext cx="4006048" cy="3016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ladsholder til indhold 7">
            <a:extLst>
              <a:ext uri="{FF2B5EF4-FFF2-40B4-BE49-F238E27FC236}">
                <a16:creationId xmlns:a16="http://schemas.microsoft.com/office/drawing/2014/main" id="{634FC71E-2AC5-2640-54C2-C4BBF1958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459" y="3763108"/>
            <a:ext cx="2627918" cy="25980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5280BE95-F390-1CE4-EAFD-F76C67F57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677" y="2956926"/>
            <a:ext cx="3305950" cy="330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55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>
            <a:extLst>
              <a:ext uri="{FF2B5EF4-FFF2-40B4-BE49-F238E27FC236}">
                <a16:creationId xmlns:a16="http://schemas.microsoft.com/office/drawing/2014/main" id="{48490681-E438-7544-45B7-55C0B94FD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0AD23456-CC4B-B2E8-FEC4-F2D776130D05}"/>
              </a:ext>
            </a:extLst>
          </p:cNvPr>
          <p:cNvGrpSpPr/>
          <p:nvPr/>
        </p:nvGrpSpPr>
        <p:grpSpPr>
          <a:xfrm>
            <a:off x="9142546" y="445883"/>
            <a:ext cx="2780421" cy="2568067"/>
            <a:chOff x="1548" y="1783175"/>
            <a:chExt cx="3001862" cy="3001862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EF58BD4-5871-E034-17EC-DF6B18141A51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580FA3FC-4B4B-0B4F-609F-D24DBB47C379}"/>
                </a:ext>
              </a:extLst>
            </p:cNvPr>
            <p:cNvSpPr txBox="1"/>
            <p:nvPr/>
          </p:nvSpPr>
          <p:spPr>
            <a:xfrm>
              <a:off x="441161" y="2222787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/>
              <a:r>
                <a:rPr lang="da-DK" sz="2000" b="1" dirty="0"/>
                <a:t>1. Ligevægts-sansen</a:t>
              </a:r>
              <a:r>
                <a:rPr lang="da-DK" sz="2000" dirty="0"/>
                <a:t> (den vestibulære sans)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231B7397-95FD-FCB1-8C58-4205E87FB91E}"/>
              </a:ext>
            </a:extLst>
          </p:cNvPr>
          <p:cNvGrpSpPr/>
          <p:nvPr/>
        </p:nvGrpSpPr>
        <p:grpSpPr>
          <a:xfrm>
            <a:off x="9322560" y="3743833"/>
            <a:ext cx="2780421" cy="2568067"/>
            <a:chOff x="1548" y="1783175"/>
            <a:chExt cx="3001862" cy="3001862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C208221-860E-BF4A-96F4-42FB5454ED90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9" name="Ellipse 4">
              <a:extLst>
                <a:ext uri="{FF2B5EF4-FFF2-40B4-BE49-F238E27FC236}">
                  <a16:creationId xmlns:a16="http://schemas.microsoft.com/office/drawing/2014/main" id="{65007F49-7AD2-7FAB-A9EF-54CA2BCA50C2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3. Den interoceptive sans</a:t>
              </a:r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2000" kern="1200" dirty="0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BC97027D-7D79-2B3D-1CCB-B0E3C2CEFF75}"/>
              </a:ext>
            </a:extLst>
          </p:cNvPr>
          <p:cNvGrpSpPr/>
          <p:nvPr/>
        </p:nvGrpSpPr>
        <p:grpSpPr>
          <a:xfrm>
            <a:off x="6822536" y="2228020"/>
            <a:ext cx="2780421" cy="2568067"/>
            <a:chOff x="1548" y="1783175"/>
            <a:chExt cx="3001862" cy="3001862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AE193E0-E080-701A-14FC-D1DC593E8CF2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2" name="Ellipse 4">
              <a:extLst>
                <a:ext uri="{FF2B5EF4-FFF2-40B4-BE49-F238E27FC236}">
                  <a16:creationId xmlns:a16="http://schemas.microsoft.com/office/drawing/2014/main" id="{A92D2AC9-7464-17F5-1543-EAFC1E0C4E36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2</a:t>
              </a:r>
              <a:r>
                <a:rPr lang="da-DK" sz="2000" b="1" kern="1200" dirty="0"/>
                <a:t>. Muskel-</a:t>
              </a:r>
              <a:r>
                <a:rPr lang="da-DK" sz="2000" b="1" kern="1200" dirty="0" err="1"/>
                <a:t>ledsansen</a:t>
              </a:r>
              <a:r>
                <a:rPr lang="da-DK" sz="2000" kern="1200" dirty="0"/>
                <a:t> (den proprioceptive sans)</a:t>
              </a:r>
            </a:p>
          </p:txBody>
        </p:sp>
      </p:grpSp>
      <p:graphicFrame>
        <p:nvGraphicFramePr>
          <p:cNvPr id="13" name="Pladsholder til indhold 3">
            <a:extLst>
              <a:ext uri="{FF2B5EF4-FFF2-40B4-BE49-F238E27FC236}">
                <a16:creationId xmlns:a16="http://schemas.microsoft.com/office/drawing/2014/main" id="{B3D4F204-256C-433B-B43F-DA7DA54D676A}"/>
              </a:ext>
            </a:extLst>
          </p:cNvPr>
          <p:cNvGraphicFramePr>
            <a:graphicFrameLocks/>
          </p:cNvGraphicFramePr>
          <p:nvPr/>
        </p:nvGraphicFramePr>
        <p:xfrm>
          <a:off x="-1942763" y="297958"/>
          <a:ext cx="9748326" cy="5594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kstfelt 13">
            <a:extLst>
              <a:ext uri="{FF2B5EF4-FFF2-40B4-BE49-F238E27FC236}">
                <a16:creationId xmlns:a16="http://schemas.microsoft.com/office/drawing/2014/main" id="{2953513D-EE06-EBEE-4983-941587B35B35}"/>
              </a:ext>
            </a:extLst>
          </p:cNvPr>
          <p:cNvSpPr txBox="1"/>
          <p:nvPr/>
        </p:nvSpPr>
        <p:spPr>
          <a:xfrm>
            <a:off x="7450369" y="6368381"/>
            <a:ext cx="424542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000" dirty="0"/>
              <a:t>De indre sanser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E8C8E441-BAC5-97DA-F57B-2BB489687F27}"/>
              </a:ext>
            </a:extLst>
          </p:cNvPr>
          <p:cNvSpPr txBox="1"/>
          <p:nvPr/>
        </p:nvSpPr>
        <p:spPr>
          <a:xfrm>
            <a:off x="808685" y="6359987"/>
            <a:ext cx="424542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000" dirty="0"/>
              <a:t>De ydre sanser</a:t>
            </a:r>
          </a:p>
        </p:txBody>
      </p:sp>
    </p:spTree>
    <p:extLst>
      <p:ext uri="{BB962C8B-B14F-4D97-AF65-F5344CB8AC3E}">
        <p14:creationId xmlns:p14="http://schemas.microsoft.com/office/powerpoint/2010/main" val="256842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B3082C-3EAB-471E-9613-23F365434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770" y="4833317"/>
            <a:ext cx="3649703" cy="1714500"/>
          </a:xfr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a-DK" sz="2400" dirty="0">
                <a:latin typeface="+mn-lt"/>
              </a:rPr>
              <a:t>Sansen er mæt = </a:t>
            </a:r>
            <a:r>
              <a:rPr lang="da-DK" sz="2400" b="1" u="sng" dirty="0">
                <a:latin typeface="+mn-lt"/>
              </a:rPr>
              <a:t>hypersensitiv </a:t>
            </a:r>
            <a:r>
              <a:rPr lang="da-DK" sz="2400" dirty="0">
                <a:latin typeface="+mn-lt"/>
              </a:rPr>
              <a:t>(man har meget brug for at skåne og beskytte den)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72E9E8B-B9B7-4B14-A851-921E5A2FF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6886" y="4833317"/>
            <a:ext cx="5809588" cy="1714500"/>
          </a:xfrm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Sansen er sulten = </a:t>
            </a:r>
            <a:r>
              <a:rPr lang="da-DK" sz="2400" b="1" u="sng" dirty="0">
                <a:solidFill>
                  <a:schemeClr val="tx1"/>
                </a:solidFill>
              </a:rPr>
              <a:t>hyposensitiv</a:t>
            </a:r>
            <a:r>
              <a:rPr lang="da-DK" sz="24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da-DK" sz="2400" dirty="0">
                <a:solidFill>
                  <a:schemeClr val="tx1"/>
                </a:solidFill>
              </a:rPr>
              <a:t>(man har meget brug for at få den stimuleret)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A70D6500-8F80-41B2-8726-F901BFB564D3}"/>
              </a:ext>
            </a:extLst>
          </p:cNvPr>
          <p:cNvSpPr txBox="1"/>
          <p:nvPr/>
        </p:nvSpPr>
        <p:spPr>
          <a:xfrm>
            <a:off x="3981162" y="66456"/>
            <a:ext cx="5627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Er sansen mæt eller sulten?</a:t>
            </a:r>
          </a:p>
        </p:txBody>
      </p:sp>
      <p:pic>
        <p:nvPicPr>
          <p:cNvPr id="5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CB26BDB7-E330-BF7C-BD50-849F22875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4" b="11367"/>
          <a:stretch>
            <a:fillRect/>
          </a:stretch>
        </p:blipFill>
        <p:spPr bwMode="auto">
          <a:xfrm>
            <a:off x="2260878" y="699454"/>
            <a:ext cx="7094137" cy="399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555AB5C-BDE9-949F-37F9-88AB6A73CB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0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331"/>
    </mc:Choice>
    <mc:Fallback xmlns="">
      <p:transition spd="slow" advTm="22133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en dansk dreng på 9 år i en almindelig bil med 6 andre børn og 2 voksne og drengen er køresyg">
            <a:extLst>
              <a:ext uri="{FF2B5EF4-FFF2-40B4-BE49-F238E27FC236}">
                <a16:creationId xmlns:a16="http://schemas.microsoft.com/office/drawing/2014/main" id="{F1C64FE4-6737-7879-5C31-4A6FDF6756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" b="28184"/>
          <a:stretch>
            <a:fillRect/>
          </a:stretch>
        </p:blipFill>
        <p:spPr bwMode="auto">
          <a:xfrm>
            <a:off x="25223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03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851FC9-1190-4D35-3436-AB4F6961E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82" y="843632"/>
            <a:ext cx="397338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Fodboldkampe</a:t>
            </a:r>
            <a:endParaRPr lang="en-US" sz="48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E06F4A2-3E22-2CDD-CCB3-7A7714096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2D5DB9F6-0FC1-AA75-9243-B8773E83A196}"/>
              </a:ext>
            </a:extLst>
          </p:cNvPr>
          <p:cNvGrpSpPr/>
          <p:nvPr/>
        </p:nvGrpSpPr>
        <p:grpSpPr>
          <a:xfrm>
            <a:off x="158499" y="121581"/>
            <a:ext cx="2780421" cy="2568067"/>
            <a:chOff x="1548" y="1783175"/>
            <a:chExt cx="3001862" cy="3001862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3DF3527-FF88-E972-2FD8-0B39CA0CD895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00755BE6-CE73-ED0B-44C2-0E3CAA1A8100}"/>
                </a:ext>
              </a:extLst>
            </p:cNvPr>
            <p:cNvSpPr txBox="1"/>
            <p:nvPr/>
          </p:nvSpPr>
          <p:spPr>
            <a:xfrm>
              <a:off x="441161" y="2222787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/>
              <a:r>
                <a:rPr lang="da-DK" sz="2000" b="1" dirty="0"/>
                <a:t>1. Ligevægts-sansen</a:t>
              </a:r>
              <a:r>
                <a:rPr lang="da-DK" sz="2000" dirty="0"/>
                <a:t> (den vestibulære sans)</a:t>
              </a:r>
            </a:p>
          </p:txBody>
        </p:sp>
      </p:grpSp>
      <p:sp>
        <p:nvSpPr>
          <p:cNvPr id="8" name="Tekstfelt 7">
            <a:extLst>
              <a:ext uri="{FF2B5EF4-FFF2-40B4-BE49-F238E27FC236}">
                <a16:creationId xmlns:a16="http://schemas.microsoft.com/office/drawing/2014/main" id="{9F2D3BD0-887C-ACB7-55E0-CA03181094E0}"/>
              </a:ext>
            </a:extLst>
          </p:cNvPr>
          <p:cNvSpPr txBox="1"/>
          <p:nvPr/>
        </p:nvSpPr>
        <p:spPr>
          <a:xfrm>
            <a:off x="3097419" y="-22379"/>
            <a:ext cx="6376502" cy="271202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2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900" b="1" dirty="0"/>
              <a:t>Den vestibulære sans (ligevægtssansen)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900" b="1" dirty="0"/>
              <a:t>Typiske udfordringer hypersensitivitet: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700" dirty="0"/>
              <a:t>Transportsyge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700" dirty="0"/>
              <a:t> Bliver let svimmel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700" dirty="0"/>
              <a:t>Har det svært med gymnastik og leg hvor der skal hoppes, og kravles meget, og særligt hvis der er hurtige skift. 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a-DK" sz="1700" dirty="0"/>
              <a:t>Kan ikke lide at gynge og snurre rundt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da-DK" sz="2000" dirty="0"/>
          </a:p>
        </p:txBody>
      </p:sp>
      <p:pic>
        <p:nvPicPr>
          <p:cNvPr id="11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097A2317-1E16-73F6-CBD4-129BDE4C0C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8088923" y="1"/>
            <a:ext cx="1408823" cy="1235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kstfelt 12">
            <a:extLst>
              <a:ext uri="{FF2B5EF4-FFF2-40B4-BE49-F238E27FC236}">
                <a16:creationId xmlns:a16="http://schemas.microsoft.com/office/drawing/2014/main" id="{C6F89DAD-B7D3-0D17-CD84-A84DA6E89B06}"/>
              </a:ext>
            </a:extLst>
          </p:cNvPr>
          <p:cNvSpPr txBox="1"/>
          <p:nvPr/>
        </p:nvSpPr>
        <p:spPr>
          <a:xfrm>
            <a:off x="4343300" y="4263812"/>
            <a:ext cx="6156848" cy="247425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200" b="1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900" b="1" dirty="0"/>
              <a:t>Den vestibulære sans (ligevægtssansen)</a:t>
            </a:r>
            <a:endParaRPr lang="da-DK" sz="19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1900" b="1" dirty="0"/>
              <a:t>Typiske udfordringer </a:t>
            </a:r>
            <a:r>
              <a:rPr lang="da-DK" sz="1900" b="1" dirty="0" err="1"/>
              <a:t>hyposensitivitet</a:t>
            </a:r>
            <a:r>
              <a:rPr lang="da-DK" sz="1900" b="1" dirty="0"/>
              <a:t>: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sz="2000" dirty="0"/>
              <a:t>• </a:t>
            </a:r>
            <a:r>
              <a:rPr lang="da-DK" dirty="0"/>
              <a:t>Kan ikke få nok i forhold til at snurre og hoppe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dirty="0"/>
              <a:t>• Kan hoppe i trampolin i timevis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 dirty="0"/>
              <a:t>• Måske sidder personen og rokker meget frem og tilbage med kroppen "</a:t>
            </a:r>
            <a:endParaRPr lang="en-US" dirty="0"/>
          </a:p>
        </p:txBody>
      </p:sp>
      <p:pic>
        <p:nvPicPr>
          <p:cNvPr id="9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0FBC98ED-A1F0-0AAF-5ED6-34C6D76E7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9023653" y="4370462"/>
            <a:ext cx="1358133" cy="107343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448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 descr="Ung mand i 20-erne med let ukoordinerede bevægelser og et fortvivlet ansigtsudtryk omgivet af folk der smiler">
            <a:extLst>
              <a:ext uri="{FF2B5EF4-FFF2-40B4-BE49-F238E27FC236}">
                <a16:creationId xmlns:a16="http://schemas.microsoft.com/office/drawing/2014/main" id="{F9F5FD49-27C0-C324-A62A-7AE1BF8A35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 bwMode="auto">
          <a:xfrm>
            <a:off x="2598287" y="311045"/>
            <a:ext cx="5002047" cy="281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9B1C84C-25BD-B4CF-BA45-9F5980B32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grpSp>
        <p:nvGrpSpPr>
          <p:cNvPr id="2" name="Gruppe 1">
            <a:extLst>
              <a:ext uri="{FF2B5EF4-FFF2-40B4-BE49-F238E27FC236}">
                <a16:creationId xmlns:a16="http://schemas.microsoft.com/office/drawing/2014/main" id="{3003CBA1-3CC4-F5AD-2508-A287832A740E}"/>
              </a:ext>
            </a:extLst>
          </p:cNvPr>
          <p:cNvGrpSpPr/>
          <p:nvPr/>
        </p:nvGrpSpPr>
        <p:grpSpPr>
          <a:xfrm>
            <a:off x="0" y="0"/>
            <a:ext cx="2267713" cy="2123955"/>
            <a:chOff x="1548" y="1783175"/>
            <a:chExt cx="3001862" cy="3001862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FDEA0518-8D1E-9EFB-6DF2-FEF43D665E08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EFE6C9B-19EC-75D9-45A9-71A8E369331E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700" b="1" dirty="0"/>
                <a:t>2</a:t>
              </a:r>
              <a:r>
                <a:rPr lang="da-DK" sz="1700" b="1" kern="1200" dirty="0"/>
                <a:t>. Muskel-</a:t>
              </a:r>
              <a:r>
                <a:rPr lang="da-DK" sz="1700" b="1" kern="1200" dirty="0" err="1"/>
                <a:t>ledsansen</a:t>
              </a:r>
              <a:r>
                <a:rPr lang="da-DK" sz="1700" kern="1200" dirty="0"/>
                <a:t> (den proprioceptive sans)</a:t>
              </a:r>
            </a:p>
          </p:txBody>
        </p:sp>
      </p:grpSp>
      <p:pic>
        <p:nvPicPr>
          <p:cNvPr id="6" name="Picture 10" descr="Blå kop der er gået i stykker med skår på gråt gulv og et skår med teksten 'Ole'">
            <a:extLst>
              <a:ext uri="{FF2B5EF4-FFF2-40B4-BE49-F238E27FC236}">
                <a16:creationId xmlns:a16="http://schemas.microsoft.com/office/drawing/2014/main" id="{F602C073-D027-C767-326E-151E9F96A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7258" y="1078629"/>
            <a:ext cx="2745398" cy="183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ørkarm i samme tegnestil som tidligere billeder">
            <a:extLst>
              <a:ext uri="{FF2B5EF4-FFF2-40B4-BE49-F238E27FC236}">
                <a16:creationId xmlns:a16="http://schemas.microsoft.com/office/drawing/2014/main" id="{03C8A20D-38BF-8038-CA4F-5DAC238F5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66" y="3625821"/>
            <a:ext cx="1875421" cy="281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ige på 8-10 år der går tydeligt på tåspidser med begge fødder">
            <a:extLst>
              <a:ext uri="{FF2B5EF4-FFF2-40B4-BE49-F238E27FC236}">
                <a16:creationId xmlns:a16="http://schemas.microsoft.com/office/drawing/2014/main" id="{847813C1-8AD2-F932-54BF-ABBC7906A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513" y="3508920"/>
            <a:ext cx="2119745" cy="3179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To voksne personer med lidt mere afstand, den ene ser let ubehagelig ud og den anden mindre selvsikker">
            <a:extLst>
              <a:ext uri="{FF2B5EF4-FFF2-40B4-BE49-F238E27FC236}">
                <a16:creationId xmlns:a16="http://schemas.microsoft.com/office/drawing/2014/main" id="{84C2A274-6C21-69E9-E50F-A919B60D2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4935" y="3925080"/>
            <a:ext cx="3124199" cy="208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Voksen person der tager for hårdt fat om et engangskrus så det går i stykker">
            <a:extLst>
              <a:ext uri="{FF2B5EF4-FFF2-40B4-BE49-F238E27FC236}">
                <a16:creationId xmlns:a16="http://schemas.microsoft.com/office/drawing/2014/main" id="{7A5D1B83-B220-AAD6-570C-C9B7C8E1A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903" y="3879520"/>
            <a:ext cx="1706288" cy="255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19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1D74D-5FA4-34AC-2093-C62F565C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589" y="77022"/>
            <a:ext cx="4396951" cy="101322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a-DK" sz="2200" dirty="0"/>
              <a:t>At være detektiv i forhold til adfærd.</a:t>
            </a:r>
            <a:br>
              <a:rPr lang="da-DK" sz="2200" dirty="0"/>
            </a:br>
            <a:r>
              <a:rPr lang="da-DK" sz="2200" dirty="0"/>
              <a:t>Er der en sansestimuli i spil?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486D7C73-4E15-6A79-222A-EF8D3ED52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pic>
        <p:nvPicPr>
          <p:cNvPr id="8196" name="Picture 4" descr="Kvinde i tyverne der trækker en trækvogn fyldt med børnebøger og ser udadvendt frustreret og energisk ud">
            <a:extLst>
              <a:ext uri="{FF2B5EF4-FFF2-40B4-BE49-F238E27FC236}">
                <a16:creationId xmlns:a16="http://schemas.microsoft.com/office/drawing/2014/main" id="{A6694B63-EB99-C888-D5BB-2FAFDD0F3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8351"/>
            <a:ext cx="4396951" cy="293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D161CC-A909-D9F4-828E-B9845FC68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7302" y="378408"/>
            <a:ext cx="7079225" cy="305059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da-DK" sz="1800" dirty="0"/>
          </a:p>
          <a:p>
            <a:pPr marL="0" indent="0">
              <a:buNone/>
            </a:pPr>
            <a:endParaRPr lang="da-DK" sz="1800" dirty="0"/>
          </a:p>
          <a:p>
            <a:pPr>
              <a:buNone/>
            </a:pPr>
            <a:r>
              <a:rPr lang="da-DK" sz="2000" b="1" dirty="0"/>
              <a:t>Typiske hypersensitive udfordringer:</a:t>
            </a:r>
          </a:p>
          <a:p>
            <a:r>
              <a:rPr lang="da-DK" sz="1700" b="1" dirty="0"/>
              <a:t>Overreaktion på berøring eller bevægelse</a:t>
            </a:r>
            <a:r>
              <a:rPr lang="da-DK" sz="1700" dirty="0"/>
              <a:t>: Kan finde selv lette tryk eller bevægelser ubehagelige og undgå fysisk kontakt eller aktiviteter.</a:t>
            </a:r>
          </a:p>
          <a:p>
            <a:r>
              <a:rPr lang="da-DK" sz="1700" b="1" dirty="0"/>
              <a:t>Undgår fysisk aktivitet</a:t>
            </a:r>
            <a:r>
              <a:rPr lang="da-DK" sz="1700" dirty="0"/>
              <a:t>: Kan være tilbageholdende med at deltage i sport eller lege, der kræver kropslig bevægelse, fordi det føles overvældende.</a:t>
            </a:r>
          </a:p>
          <a:p>
            <a:r>
              <a:rPr lang="da-DK" sz="1700" b="1" dirty="0"/>
              <a:t>Kan ikke lide ujævnt underlag </a:t>
            </a:r>
            <a:r>
              <a:rPr lang="da-DK" sz="1700" dirty="0"/>
              <a:t>Kan føle sig utilpas eller usikker, når de står på ujævnt underlag.</a:t>
            </a:r>
          </a:p>
          <a:p>
            <a:endParaRPr lang="da-DK" sz="1800" dirty="0"/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88FF4D4-279D-B10E-D9A3-431400C8EE81}"/>
              </a:ext>
            </a:extLst>
          </p:cNvPr>
          <p:cNvSpPr txBox="1">
            <a:spLocks/>
          </p:cNvSpPr>
          <p:nvPr/>
        </p:nvSpPr>
        <p:spPr>
          <a:xfrm>
            <a:off x="4847302" y="3687097"/>
            <a:ext cx="7079225" cy="31491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>
              <a:buFont typeface="Arial" panose="020B0604020202020204" pitchFamily="34" charset="0"/>
              <a:buNone/>
            </a:pPr>
            <a:r>
              <a:rPr lang="da-DK" sz="2000" b="1" dirty="0"/>
              <a:t>Typiske </a:t>
            </a:r>
            <a:r>
              <a:rPr lang="da-DK" sz="2000" b="1" dirty="0" err="1"/>
              <a:t>hyposensitive</a:t>
            </a:r>
            <a:r>
              <a:rPr lang="da-DK" sz="2000" b="1" dirty="0"/>
              <a:t> udfordringer:</a:t>
            </a:r>
          </a:p>
          <a:p>
            <a:r>
              <a:rPr lang="da-DK" sz="1700" b="1" dirty="0"/>
              <a:t>Søger konstant tryk og bevægelse</a:t>
            </a:r>
            <a:r>
              <a:rPr lang="da-DK" sz="1700" dirty="0"/>
              <a:t>: Kan have behov for aktiviteter som at hoppe, klatre eller presse sig mod ting for at få tilstrækkelig stimulation.</a:t>
            </a:r>
          </a:p>
          <a:p>
            <a:r>
              <a:rPr lang="da-DK" sz="1700" b="1" dirty="0"/>
              <a:t>Manglende kropsbevidsthed</a:t>
            </a:r>
            <a:r>
              <a:rPr lang="da-DK" sz="1700" dirty="0"/>
              <a:t>: Kan have svært ved at vurdere, hvor deres krop er i forhold til omgivelserne, hvilket af omgivelserne kan tolkes som klodsethed.</a:t>
            </a:r>
          </a:p>
          <a:p>
            <a:r>
              <a:rPr lang="da-DK" sz="1700" b="1" dirty="0"/>
              <a:t>Overdreven kraftanvendelse</a:t>
            </a:r>
            <a:r>
              <a:rPr lang="da-DK" sz="1700" dirty="0"/>
              <a:t>: Kan gribe ting for hårdt eller bruge unødvendig styrke, fordi de ikke fornemmer deres egen muskelkraft præcist.</a:t>
            </a:r>
          </a:p>
          <a:p>
            <a:pPr>
              <a:buFont typeface="+mj-lt"/>
              <a:buAutoNum type="arabicPeriod"/>
            </a:pPr>
            <a:endParaRPr lang="da-DK" sz="1800" dirty="0"/>
          </a:p>
          <a:p>
            <a:endParaRPr lang="da-DK" sz="1800" dirty="0"/>
          </a:p>
        </p:txBody>
      </p:sp>
      <p:pic>
        <p:nvPicPr>
          <p:cNvPr id="5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D74E6F8E-748C-7D41-682A-9384F7714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10661675" y="495876"/>
            <a:ext cx="1112559" cy="97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5D1A8B15-82EB-C1BB-5898-08F1625008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10884310" y="3807409"/>
            <a:ext cx="889924" cy="70337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pe 7">
            <a:extLst>
              <a:ext uri="{FF2B5EF4-FFF2-40B4-BE49-F238E27FC236}">
                <a16:creationId xmlns:a16="http://schemas.microsoft.com/office/drawing/2014/main" id="{6064FA7F-C79C-5457-1DD8-A6C670AFF249}"/>
              </a:ext>
            </a:extLst>
          </p:cNvPr>
          <p:cNvGrpSpPr/>
          <p:nvPr/>
        </p:nvGrpSpPr>
        <p:grpSpPr>
          <a:xfrm>
            <a:off x="108154" y="4631789"/>
            <a:ext cx="2267713" cy="2123955"/>
            <a:chOff x="1548" y="1783175"/>
            <a:chExt cx="3001862" cy="3001862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60DEE7D-9D6B-A46A-7AB8-DD78BA8B00BB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0" name="Ellipse 4">
              <a:extLst>
                <a:ext uri="{FF2B5EF4-FFF2-40B4-BE49-F238E27FC236}">
                  <a16:creationId xmlns:a16="http://schemas.microsoft.com/office/drawing/2014/main" id="{82C77A9D-88AF-B3BD-C75E-FE9C3F14E698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700" b="1" dirty="0"/>
                <a:t>2</a:t>
              </a:r>
              <a:r>
                <a:rPr lang="da-DK" sz="1700" b="1" kern="1200" dirty="0"/>
                <a:t>. Muskel-</a:t>
              </a:r>
              <a:r>
                <a:rPr lang="da-DK" sz="1700" b="1" kern="1200" dirty="0" err="1"/>
                <a:t>ledsansen</a:t>
              </a:r>
              <a:r>
                <a:rPr lang="da-DK" sz="1700" kern="1200" dirty="0"/>
                <a:t> (den proprioceptive sans)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341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5D9F2-837A-EA9D-1186-1527DB33E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760" y="55388"/>
            <a:ext cx="5718749" cy="760586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da-DK" sz="3200" dirty="0"/>
              <a:t>Lidt mere om muskel-</a:t>
            </a:r>
            <a:r>
              <a:rPr lang="da-DK" sz="3200" dirty="0" err="1"/>
              <a:t>ledsansen</a:t>
            </a:r>
            <a:endParaRPr lang="da-DK" sz="320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BBBC7C-5CCC-78B0-D195-F790AFBA8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848" y="1690688"/>
            <a:ext cx="4803648" cy="4351338"/>
          </a:xfrm>
        </p:spPr>
        <p:txBody>
          <a:bodyPr/>
          <a:lstStyle/>
          <a:p>
            <a:endParaRPr lang="da-DK" dirty="0"/>
          </a:p>
          <a:p>
            <a:r>
              <a:rPr lang="da-DK" sz="2500" dirty="0"/>
              <a:t>Der var en tid før og efter 2008 (udover finanskrisen)</a:t>
            </a:r>
          </a:p>
          <a:p>
            <a:endParaRPr lang="da-DK" dirty="0"/>
          </a:p>
          <a:p>
            <a:r>
              <a:rPr lang="da-DK" sz="2500" dirty="0"/>
              <a:t>Balance i sansesystemet</a:t>
            </a:r>
          </a:p>
          <a:p>
            <a:endParaRPr lang="da-DK" dirty="0"/>
          </a:p>
          <a:p>
            <a:endParaRPr lang="da-DK" dirty="0"/>
          </a:p>
          <a:p>
            <a:r>
              <a:rPr lang="da-DK" sz="2500" dirty="0"/>
              <a:t>Bosteder/børn = Vigtigt at være kreativ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2A1E8E50-3F45-5B36-8CFC-A2ED033330C1}"/>
              </a:ext>
            </a:extLst>
          </p:cNvPr>
          <p:cNvGrpSpPr/>
          <p:nvPr/>
        </p:nvGrpSpPr>
        <p:grpSpPr>
          <a:xfrm>
            <a:off x="8654106" y="3533837"/>
            <a:ext cx="2780421" cy="2568067"/>
            <a:chOff x="1548" y="1783175"/>
            <a:chExt cx="3001862" cy="3001862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8C284A6-B697-D319-C547-3D96F8E4333B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0A6FA35F-1FDF-F06F-D2E5-17AF195469DF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2</a:t>
              </a:r>
              <a:r>
                <a:rPr lang="da-DK" sz="2000" b="1" kern="1200" dirty="0"/>
                <a:t>. Muskel-</a:t>
              </a:r>
              <a:r>
                <a:rPr lang="da-DK" sz="2000" b="1" kern="1200" dirty="0" err="1"/>
                <a:t>ledsansen</a:t>
              </a:r>
              <a:r>
                <a:rPr lang="da-DK" sz="2000" kern="1200" dirty="0"/>
                <a:t> (den proprioceptive sans)</a:t>
              </a:r>
            </a:p>
          </p:txBody>
        </p:sp>
      </p:grpSp>
      <p:pic>
        <p:nvPicPr>
          <p:cNvPr id="1028" name="Picture 4" descr="Bestikbakke i Træ fra IDesign | Kan udvides | Køb her">
            <a:extLst>
              <a:ext uri="{FF2B5EF4-FFF2-40B4-BE49-F238E27FC236}">
                <a16:creationId xmlns:a16="http://schemas.microsoft.com/office/drawing/2014/main" id="{FB577052-430B-00E7-FFB6-F13D9EBF6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790" y="2877394"/>
            <a:ext cx="2780420" cy="2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øb og styrketræning - Sådan bør du kombinere de to ting">
            <a:extLst>
              <a:ext uri="{FF2B5EF4-FFF2-40B4-BE49-F238E27FC236}">
                <a16:creationId xmlns:a16="http://schemas.microsoft.com/office/drawing/2014/main" id="{15EBBD22-015F-061C-36BF-A24A3C3C5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470" y="2002680"/>
            <a:ext cx="2041120" cy="114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Bette Bent, Store Bent og Mega Bent - Taktile Dovendyr med Tyngde">
            <a:extLst>
              <a:ext uri="{FF2B5EF4-FFF2-40B4-BE49-F238E27FC236}">
                <a16:creationId xmlns:a16="http://schemas.microsoft.com/office/drawing/2014/main" id="{D6FDCB1E-B770-43D6-D0CA-D8C9A8824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96" y="5215533"/>
            <a:ext cx="1652986" cy="165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95A8CC28-4C57-CFF4-795B-5B4B6D20D0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913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9BB580-E77F-A7A5-AB78-B700EAB70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 err="1">
                <a:latin typeface="+mj-lt"/>
                <a:ea typeface="+mj-ea"/>
                <a:cs typeface="+mj-cs"/>
              </a:rPr>
              <a:t>Hvorfor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endte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den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samtale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med et </a:t>
            </a:r>
            <a:r>
              <a:rPr lang="en-US" sz="3600" kern="1200" dirty="0" err="1">
                <a:latin typeface="+mj-lt"/>
                <a:ea typeface="+mj-ea"/>
                <a:cs typeface="+mj-cs"/>
              </a:rPr>
              <a:t>skænderi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?</a:t>
            </a:r>
          </a:p>
        </p:txBody>
      </p:sp>
      <p:pic>
        <p:nvPicPr>
          <p:cNvPr id="5" name="Pladsholder til indhold 4" descr="Et billede, der indeholder tøj, fodtøj, dreng, person&#10;&#10;Automatisk genereret beskrivelse">
            <a:extLst>
              <a:ext uri="{FF2B5EF4-FFF2-40B4-BE49-F238E27FC236}">
                <a16:creationId xmlns:a16="http://schemas.microsoft.com/office/drawing/2014/main" id="{72909295-89CC-BBFF-8793-4488266884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013" y="886237"/>
            <a:ext cx="6780700" cy="5085525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67144ED-F6D2-CF50-38A6-45C7459FA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4256A1F3-F3A4-DB95-02BF-0ECF537C86CE}"/>
              </a:ext>
            </a:extLst>
          </p:cNvPr>
          <p:cNvGrpSpPr/>
          <p:nvPr/>
        </p:nvGrpSpPr>
        <p:grpSpPr>
          <a:xfrm>
            <a:off x="231433" y="122809"/>
            <a:ext cx="2301456" cy="2007743"/>
            <a:chOff x="1548" y="1783175"/>
            <a:chExt cx="3001862" cy="3001862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4BAAB9A-D9A2-62A8-B1D6-2E53A8FB5E8F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7" name="Ellipse 4">
              <a:extLst>
                <a:ext uri="{FF2B5EF4-FFF2-40B4-BE49-F238E27FC236}">
                  <a16:creationId xmlns:a16="http://schemas.microsoft.com/office/drawing/2014/main" id="{6E49B2FC-939C-B894-06EF-317EFF046803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2000" b="1" dirty="0"/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3. Den interoceptive sans</a:t>
              </a:r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8693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3357F6-D9FE-0092-6292-488007739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6654" y="66419"/>
            <a:ext cx="3107267" cy="51720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da-DK" sz="2600" dirty="0"/>
              <a:t>Interoception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5952EC23-1ED1-FB1A-5C58-FA0C5B18D152}"/>
              </a:ext>
            </a:extLst>
          </p:cNvPr>
          <p:cNvSpPr/>
          <p:nvPr/>
        </p:nvSpPr>
        <p:spPr>
          <a:xfrm>
            <a:off x="1120329" y="583621"/>
            <a:ext cx="2980267" cy="2836333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</a:rPr>
              <a:t>Fysiologisk</a:t>
            </a:r>
            <a:endParaRPr lang="da-DK" b="1" dirty="0">
              <a:solidFill>
                <a:schemeClr val="tx1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EB0C49D-C592-5139-1C03-2FBB6FF83E6E}"/>
              </a:ext>
            </a:extLst>
          </p:cNvPr>
          <p:cNvSpPr/>
          <p:nvPr/>
        </p:nvSpPr>
        <p:spPr>
          <a:xfrm>
            <a:off x="5531632" y="660275"/>
            <a:ext cx="3107267" cy="28363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</a:rPr>
              <a:t>Emotionel</a:t>
            </a:r>
            <a:endParaRPr lang="da-DK" b="1" dirty="0">
              <a:solidFill>
                <a:schemeClr val="tx1"/>
              </a:solidFill>
            </a:endParaRPr>
          </a:p>
        </p:txBody>
      </p:sp>
      <p:grpSp>
        <p:nvGrpSpPr>
          <p:cNvPr id="3" name="Gruppe 2">
            <a:extLst>
              <a:ext uri="{FF2B5EF4-FFF2-40B4-BE49-F238E27FC236}">
                <a16:creationId xmlns:a16="http://schemas.microsoft.com/office/drawing/2014/main" id="{6C0D4ADA-73F6-8564-9708-8EB62467AAFD}"/>
              </a:ext>
            </a:extLst>
          </p:cNvPr>
          <p:cNvGrpSpPr/>
          <p:nvPr/>
        </p:nvGrpSpPr>
        <p:grpSpPr>
          <a:xfrm>
            <a:off x="9320407" y="4055787"/>
            <a:ext cx="2780421" cy="2568067"/>
            <a:chOff x="1548" y="1783175"/>
            <a:chExt cx="3001862" cy="3001862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0D1E1795-0F0C-7AC6-EE45-3A75E1FF9C81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7" name="Ellipse 4">
              <a:extLst>
                <a:ext uri="{FF2B5EF4-FFF2-40B4-BE49-F238E27FC236}">
                  <a16:creationId xmlns:a16="http://schemas.microsoft.com/office/drawing/2014/main" id="{2E905EF1-4E4C-B1C4-3786-5E11554F19E9}"/>
                </a:ext>
              </a:extLst>
            </p:cNvPr>
            <p:cNvSpPr txBox="1"/>
            <p:nvPr/>
          </p:nvSpPr>
          <p:spPr>
            <a:xfrm>
              <a:off x="296713" y="2285379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3. Den interoceptive sans</a:t>
              </a:r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(fx svært ved at mærke sult/tørst)</a:t>
              </a:r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2000" kern="1200" dirty="0"/>
            </a:p>
          </p:txBody>
        </p:sp>
      </p:grpSp>
      <p:pic>
        <p:nvPicPr>
          <p:cNvPr id="8" name="Billede 7">
            <a:extLst>
              <a:ext uri="{FF2B5EF4-FFF2-40B4-BE49-F238E27FC236}">
                <a16:creationId xmlns:a16="http://schemas.microsoft.com/office/drawing/2014/main" id="{19A67A1C-0911-8D53-6A49-6855C3951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ABB458CC-0875-FEF6-591C-7E6E902AF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250" y="3573262"/>
            <a:ext cx="3726427" cy="3050592"/>
          </a:xfr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</a:rPr>
              <a:t>Den fysiologiske del</a:t>
            </a:r>
          </a:p>
          <a:p>
            <a:pPr marL="0" indent="0">
              <a:buNone/>
            </a:pPr>
            <a:r>
              <a:rPr lang="da-DK" sz="2400" b="1" dirty="0">
                <a:solidFill>
                  <a:schemeClr val="tx1"/>
                </a:solidFill>
              </a:rPr>
              <a:t>Fx:</a:t>
            </a:r>
          </a:p>
          <a:p>
            <a:r>
              <a:rPr lang="da-DK" sz="1800" dirty="0">
                <a:solidFill>
                  <a:schemeClr val="tx1"/>
                </a:solidFill>
              </a:rPr>
              <a:t>Tørst </a:t>
            </a:r>
          </a:p>
          <a:p>
            <a:r>
              <a:rPr lang="da-DK" sz="1800" dirty="0">
                <a:solidFill>
                  <a:schemeClr val="tx1"/>
                </a:solidFill>
              </a:rPr>
              <a:t>Sult/mæthed</a:t>
            </a:r>
          </a:p>
          <a:p>
            <a:r>
              <a:rPr lang="da-DK" sz="1800" dirty="0">
                <a:solidFill>
                  <a:schemeClr val="tx1"/>
                </a:solidFill>
              </a:rPr>
              <a:t>Træthed </a:t>
            </a:r>
          </a:p>
          <a:p>
            <a:r>
              <a:rPr lang="da-DK" sz="1800" dirty="0">
                <a:solidFill>
                  <a:schemeClr val="tx1"/>
                </a:solidFill>
              </a:rPr>
              <a:t>Smerte </a:t>
            </a:r>
          </a:p>
          <a:p>
            <a:r>
              <a:rPr lang="da-DK" sz="1800" dirty="0">
                <a:solidFill>
                  <a:schemeClr val="tx1"/>
                </a:solidFill>
              </a:rPr>
              <a:t>Toiletbehov </a:t>
            </a:r>
            <a:endParaRPr lang="da-DK" sz="1400" dirty="0">
              <a:solidFill>
                <a:schemeClr val="tx1"/>
              </a:solidFill>
            </a:endParaRPr>
          </a:p>
          <a:p>
            <a:r>
              <a:rPr lang="da-DK" sz="1800" dirty="0">
                <a:solidFill>
                  <a:schemeClr val="tx1"/>
                </a:solidFill>
              </a:rPr>
              <a:t>Temperatur </a:t>
            </a:r>
            <a:endParaRPr lang="da-DK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a-DK" sz="1800" dirty="0">
              <a:solidFill>
                <a:schemeClr val="tx1"/>
              </a:solidFill>
            </a:endParaRP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2FB52494-C477-C512-DC33-D2D307B16157}"/>
              </a:ext>
            </a:extLst>
          </p:cNvPr>
          <p:cNvSpPr txBox="1">
            <a:spLocks/>
          </p:cNvSpPr>
          <p:nvPr/>
        </p:nvSpPr>
        <p:spPr>
          <a:xfrm>
            <a:off x="5326395" y="3573262"/>
            <a:ext cx="3726427" cy="3050592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da-DK" sz="1800" dirty="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2700" b="1" dirty="0">
                <a:solidFill>
                  <a:schemeClr val="tx1"/>
                </a:solidFill>
              </a:rPr>
              <a:t>Den emotionelle del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tx1"/>
                </a:solidFill>
              </a:rPr>
              <a:t>Den emotionelle del af </a:t>
            </a:r>
            <a:r>
              <a:rPr lang="da-DK" sz="2000" dirty="0" err="1">
                <a:solidFill>
                  <a:schemeClr val="tx1"/>
                </a:solidFill>
              </a:rPr>
              <a:t>interoception</a:t>
            </a:r>
            <a:r>
              <a:rPr lang="da-DK" sz="2000" dirty="0">
                <a:solidFill>
                  <a:schemeClr val="tx1"/>
                </a:solidFill>
              </a:rPr>
              <a:t> handler om, hvordan vi mærker og tolker kroppens indre signaler i relation til følelse.</a:t>
            </a:r>
          </a:p>
        </p:txBody>
      </p:sp>
    </p:spTree>
    <p:extLst>
      <p:ext uri="{BB962C8B-B14F-4D97-AF65-F5344CB8AC3E}">
        <p14:creationId xmlns:p14="http://schemas.microsoft.com/office/powerpoint/2010/main" val="1984122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75D44A-F836-F185-79A4-F20EB4B4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226" y="242596"/>
            <a:ext cx="5297950" cy="99458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latin typeface="+mj-lt"/>
                <a:ea typeface="+mj-ea"/>
                <a:cs typeface="+mj-cs"/>
              </a:rPr>
              <a:t>Hyper </a:t>
            </a:r>
            <a:r>
              <a:rPr lang="en-US" sz="3200" kern="1200" dirty="0" err="1">
                <a:latin typeface="+mj-lt"/>
                <a:ea typeface="+mj-ea"/>
                <a:cs typeface="+mj-cs"/>
              </a:rPr>
              <a:t>og</a:t>
            </a:r>
            <a:r>
              <a:rPr lang="en-US" sz="32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latin typeface="+mj-lt"/>
                <a:ea typeface="+mj-ea"/>
                <a:cs typeface="+mj-cs"/>
              </a:rPr>
              <a:t>hyposensitivitet</a:t>
            </a:r>
            <a:r>
              <a:rPr lang="en-US" sz="3200" kern="1200" dirty="0">
                <a:latin typeface="+mj-lt"/>
                <a:ea typeface="+mj-ea"/>
                <a:cs typeface="+mj-cs"/>
              </a:rPr>
              <a:t> - interoception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BEAF940-B160-88C8-700D-40C725510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E6FAA650-B925-E91A-D9B2-A5417675F9CA}"/>
              </a:ext>
            </a:extLst>
          </p:cNvPr>
          <p:cNvSpPr txBox="1">
            <a:spLocks/>
          </p:cNvSpPr>
          <p:nvPr/>
        </p:nvSpPr>
        <p:spPr>
          <a:xfrm>
            <a:off x="7757652" y="1325334"/>
            <a:ext cx="4041058" cy="2479750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+mn-lt"/>
              </a:rPr>
              <a:t>Eksempler </a:t>
            </a:r>
            <a:r>
              <a:rPr lang="en-US" sz="2400" b="1" dirty="0" err="1">
                <a:latin typeface="+mn-lt"/>
              </a:rPr>
              <a:t>på</a:t>
            </a:r>
            <a:r>
              <a:rPr lang="en-US" sz="2400" b="1" dirty="0">
                <a:latin typeface="+mn-lt"/>
              </a:rPr>
              <a:t> interoceptive udfordringer</a:t>
            </a:r>
          </a:p>
          <a:p>
            <a:pPr algn="ctr"/>
            <a:endParaRPr lang="en-US" sz="2400" b="1" dirty="0">
              <a:latin typeface="+mn-lt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200" dirty="0" err="1">
                <a:latin typeface="+mn-lt"/>
              </a:rPr>
              <a:t>Buffeten</a:t>
            </a:r>
            <a:endParaRPr lang="en-US" sz="2200" dirty="0">
              <a:latin typeface="+mn-lt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Den </a:t>
            </a:r>
            <a:r>
              <a:rPr lang="en-US" sz="2200" dirty="0" err="1">
                <a:latin typeface="+mn-lt"/>
              </a:rPr>
              <a:t>brækkede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hofte</a:t>
            </a:r>
            <a:endParaRPr lang="en-US" sz="2200" dirty="0">
              <a:latin typeface="+mn-lt"/>
            </a:endParaRPr>
          </a:p>
          <a:p>
            <a:pPr algn="ctr"/>
            <a:endParaRPr lang="en-US" sz="2200" dirty="0">
              <a:latin typeface="+mn-lt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At </a:t>
            </a:r>
            <a:r>
              <a:rPr lang="en-US" sz="2200" dirty="0" err="1">
                <a:latin typeface="+mn-lt"/>
              </a:rPr>
              <a:t>kollapse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på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stuegulvet</a:t>
            </a:r>
            <a:endParaRPr lang="en-US" sz="2200" dirty="0">
              <a:latin typeface="+mn-lt"/>
            </a:endParaRP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B06CF566-5B33-A790-818A-55E09541DAF6}"/>
              </a:ext>
            </a:extLst>
          </p:cNvPr>
          <p:cNvSpPr txBox="1">
            <a:spLocks/>
          </p:cNvSpPr>
          <p:nvPr/>
        </p:nvSpPr>
        <p:spPr>
          <a:xfrm>
            <a:off x="216312" y="1325334"/>
            <a:ext cx="7079225" cy="27448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da-DK" sz="18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1800" dirty="0"/>
          </a:p>
          <a:p>
            <a:r>
              <a:rPr lang="da-DK" sz="2200" b="1" dirty="0"/>
              <a:t>Hypersensitivitet</a:t>
            </a:r>
            <a:r>
              <a:rPr lang="da-DK" sz="2200" dirty="0"/>
              <a:t> </a:t>
            </a:r>
            <a:r>
              <a:rPr lang="da-DK" sz="2000" dirty="0"/>
              <a:t>= For kraftige signaler. Meget opmærksom på kroppens signaler, både godt og skidt. </a:t>
            </a:r>
          </a:p>
          <a:p>
            <a:r>
              <a:rPr lang="da-DK" sz="2000" dirty="0"/>
              <a:t> Hvad sker der i min krop? Er der nu noget galt igen?</a:t>
            </a:r>
          </a:p>
          <a:p>
            <a:r>
              <a:rPr lang="da-DK" sz="2000" dirty="0"/>
              <a:t>En let træthed kan opleves som dyb udmattelse eller stort ubehag</a:t>
            </a:r>
          </a:p>
          <a:p>
            <a:endParaRPr lang="da-DK" sz="1800" dirty="0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B66576CD-EA1F-8755-6263-CB001086DE22}"/>
              </a:ext>
            </a:extLst>
          </p:cNvPr>
          <p:cNvSpPr txBox="1">
            <a:spLocks/>
          </p:cNvSpPr>
          <p:nvPr/>
        </p:nvSpPr>
        <p:spPr>
          <a:xfrm>
            <a:off x="216311" y="4463845"/>
            <a:ext cx="7079225" cy="18190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r>
              <a:rPr lang="da-DK" sz="2200" b="1" dirty="0" err="1"/>
              <a:t>Hyposensitivitet</a:t>
            </a:r>
            <a:r>
              <a:rPr lang="da-DK" sz="2000" dirty="0"/>
              <a:t> = Hvad foregår der i min krop?</a:t>
            </a:r>
          </a:p>
          <a:p>
            <a:r>
              <a:rPr lang="da-DK" sz="2000" dirty="0"/>
              <a:t>Svage signaler, forsinkede signaler = svært at mærke sig selv, generelt. </a:t>
            </a:r>
          </a:p>
          <a:p>
            <a:pPr>
              <a:buFont typeface="+mj-lt"/>
              <a:buAutoNum type="arabicPeriod"/>
            </a:pPr>
            <a:endParaRPr lang="da-DK" sz="1800" dirty="0"/>
          </a:p>
          <a:p>
            <a:endParaRPr lang="da-DK" sz="1800" dirty="0"/>
          </a:p>
        </p:txBody>
      </p:sp>
      <p:pic>
        <p:nvPicPr>
          <p:cNvPr id="11" name="Picture 2" descr="FLAMING BUFFET CHINESE RESTAURANT ...">
            <a:extLst>
              <a:ext uri="{FF2B5EF4-FFF2-40B4-BE49-F238E27FC236}">
                <a16:creationId xmlns:a16="http://schemas.microsoft.com/office/drawing/2014/main" id="{A74DB98F-96B9-AFAC-BEA4-CB53365DF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7001" y="4070139"/>
            <a:ext cx="3391376" cy="2046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75DEA761-DC28-A67F-1481-27244FA69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6226140" y="1325334"/>
            <a:ext cx="1112559" cy="97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C754F645-2C91-98BB-27E8-CE34E5649D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6337457" y="4532657"/>
            <a:ext cx="889924" cy="70337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6803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D82F63-B0E7-55C4-6129-0FE2A78FA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4" r="-4" b="-4"/>
          <a:stretch>
            <a:fillRect/>
          </a:stretch>
        </p:blipFill>
        <p:spPr bwMode="auto">
          <a:xfrm>
            <a:off x="2453054" y="273173"/>
            <a:ext cx="7077808" cy="650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BEDA45E-2727-18C0-343C-C14F2BBB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810" y="81994"/>
            <a:ext cx="4143421" cy="96429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da-DK" sz="2400" dirty="0"/>
              <a:t>Gode råd/tips/tricks og hjælpemidler – De indre sanser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C0955C40-99BB-BBDC-1D15-1AF445DF4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672257"/>
              </p:ext>
            </p:extLst>
          </p:nvPr>
        </p:nvGraphicFramePr>
        <p:xfrm>
          <a:off x="651753" y="1479674"/>
          <a:ext cx="11167353" cy="522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Billede 2">
            <a:extLst>
              <a:ext uri="{FF2B5EF4-FFF2-40B4-BE49-F238E27FC236}">
                <a16:creationId xmlns:a16="http://schemas.microsoft.com/office/drawing/2014/main" id="{16FCC4C4-5B1A-0BF9-36DC-C46491E082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86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AC861-67A2-29A0-8043-7767BAE31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lede 15">
            <a:extLst>
              <a:ext uri="{FF2B5EF4-FFF2-40B4-BE49-F238E27FC236}">
                <a16:creationId xmlns:a16="http://schemas.microsoft.com/office/drawing/2014/main" id="{FE6A47D6-BC79-55F2-E1C5-0EA44BAE59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4EA84C5-0122-9FE5-5547-593E1B07D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EAB7B2-704D-AB34-DD1A-AD31FF6CC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A690FD3B-0568-3933-4FA3-ADD2CBEF8CA1}"/>
              </a:ext>
            </a:extLst>
          </p:cNvPr>
          <p:cNvGrpSpPr/>
          <p:nvPr/>
        </p:nvGrpSpPr>
        <p:grpSpPr>
          <a:xfrm>
            <a:off x="8827956" y="541591"/>
            <a:ext cx="2780421" cy="2568067"/>
            <a:chOff x="1548" y="1783175"/>
            <a:chExt cx="3001862" cy="3001862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5CB6743-ACFF-178F-790A-46D74D518436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EF19E0FA-C40C-EB48-B547-548E3DC8A82A}"/>
                </a:ext>
              </a:extLst>
            </p:cNvPr>
            <p:cNvSpPr txBox="1"/>
            <p:nvPr/>
          </p:nvSpPr>
          <p:spPr>
            <a:xfrm>
              <a:off x="441161" y="2222787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/>
              <a:r>
                <a:rPr lang="da-DK" sz="2000" b="1" dirty="0"/>
                <a:t>1. Ligevægts-sansen</a:t>
              </a:r>
              <a:r>
                <a:rPr lang="da-DK" sz="2000" dirty="0"/>
                <a:t> (den vestibulære sans)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8CCC6462-B29E-76EE-AA49-93C34B3E0A24}"/>
              </a:ext>
            </a:extLst>
          </p:cNvPr>
          <p:cNvGrpSpPr/>
          <p:nvPr/>
        </p:nvGrpSpPr>
        <p:grpSpPr>
          <a:xfrm>
            <a:off x="9322560" y="3743833"/>
            <a:ext cx="2780421" cy="2568067"/>
            <a:chOff x="1548" y="1783175"/>
            <a:chExt cx="3001862" cy="3001862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26F0D48-E248-F035-DE66-78BBB95987F1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9" name="Ellipse 4">
              <a:extLst>
                <a:ext uri="{FF2B5EF4-FFF2-40B4-BE49-F238E27FC236}">
                  <a16:creationId xmlns:a16="http://schemas.microsoft.com/office/drawing/2014/main" id="{D97D5805-1A8F-BFCC-BC62-B1E30BAB217E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3. Den interoceptive sans</a:t>
              </a:r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2000" kern="1200" dirty="0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0294561C-29F0-2212-4525-2C5567ED35F6}"/>
              </a:ext>
            </a:extLst>
          </p:cNvPr>
          <p:cNvGrpSpPr/>
          <p:nvPr/>
        </p:nvGrpSpPr>
        <p:grpSpPr>
          <a:xfrm>
            <a:off x="6491656" y="2488040"/>
            <a:ext cx="2780421" cy="2568067"/>
            <a:chOff x="1548" y="1783175"/>
            <a:chExt cx="3001862" cy="3001862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B18C518-EE2B-E192-E1CE-8CE322DF6052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2" name="Ellipse 4">
              <a:extLst>
                <a:ext uri="{FF2B5EF4-FFF2-40B4-BE49-F238E27FC236}">
                  <a16:creationId xmlns:a16="http://schemas.microsoft.com/office/drawing/2014/main" id="{C283CF26-13C8-435E-21FC-B844529BE536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2</a:t>
              </a:r>
              <a:r>
                <a:rPr lang="da-DK" sz="2000" b="1" kern="1200" dirty="0"/>
                <a:t>. Muskel-</a:t>
              </a:r>
              <a:r>
                <a:rPr lang="da-DK" sz="2000" b="1" kern="1200" dirty="0" err="1"/>
                <a:t>ledsansen</a:t>
              </a:r>
              <a:r>
                <a:rPr lang="da-DK" sz="2000" kern="1200" dirty="0"/>
                <a:t> (den proprioceptive sans)</a:t>
              </a:r>
            </a:p>
          </p:txBody>
        </p:sp>
      </p:grpSp>
      <p:graphicFrame>
        <p:nvGraphicFramePr>
          <p:cNvPr id="13" name="Pladsholder til indhold 3">
            <a:extLst>
              <a:ext uri="{FF2B5EF4-FFF2-40B4-BE49-F238E27FC236}">
                <a16:creationId xmlns:a16="http://schemas.microsoft.com/office/drawing/2014/main" id="{737A4617-A5FF-8DF1-F83B-0CC8A4EF163C}"/>
              </a:ext>
            </a:extLst>
          </p:cNvPr>
          <p:cNvGraphicFramePr>
            <a:graphicFrameLocks/>
          </p:cNvGraphicFramePr>
          <p:nvPr/>
        </p:nvGraphicFramePr>
        <p:xfrm>
          <a:off x="-1942763" y="297958"/>
          <a:ext cx="9748326" cy="5594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ekstfelt 13">
            <a:extLst>
              <a:ext uri="{FF2B5EF4-FFF2-40B4-BE49-F238E27FC236}">
                <a16:creationId xmlns:a16="http://schemas.microsoft.com/office/drawing/2014/main" id="{3F18F951-D0EB-5CC9-9F1A-9BC2DF197FCE}"/>
              </a:ext>
            </a:extLst>
          </p:cNvPr>
          <p:cNvSpPr txBox="1"/>
          <p:nvPr/>
        </p:nvSpPr>
        <p:spPr>
          <a:xfrm>
            <a:off x="7450369" y="6368381"/>
            <a:ext cx="424542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000" dirty="0"/>
              <a:t>De indre sanser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FBB8F812-9EDC-41F8-6726-D2AAE8A7A578}"/>
              </a:ext>
            </a:extLst>
          </p:cNvPr>
          <p:cNvSpPr txBox="1"/>
          <p:nvPr/>
        </p:nvSpPr>
        <p:spPr>
          <a:xfrm>
            <a:off x="808685" y="6359987"/>
            <a:ext cx="4245429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000" dirty="0"/>
              <a:t>De ydre sanser</a:t>
            </a:r>
          </a:p>
        </p:txBody>
      </p:sp>
    </p:spTree>
    <p:extLst>
      <p:ext uri="{BB962C8B-B14F-4D97-AF65-F5344CB8AC3E}">
        <p14:creationId xmlns:p14="http://schemas.microsoft.com/office/powerpoint/2010/main" val="2528266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A216945A-F7A2-700F-41C3-B1C8C99C0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 useBgFill="1">
        <p:nvSpPr>
          <p:cNvPr id="6168" name="Rectangle 6167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ADE5E-FC16-FF9E-4E6B-9A05F5D21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da-DK"/>
              <a:t>Den tjekkiske ”disk-jockey”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37D2D2-8949-0761-71AE-A22CB6C9C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33462" cy="4351338"/>
          </a:xfrm>
        </p:spPr>
        <p:txBody>
          <a:bodyPr>
            <a:normAutofit/>
          </a:bodyPr>
          <a:lstStyle/>
          <a:p>
            <a:r>
              <a:rPr lang="da-DK" dirty="0"/>
              <a:t>At nedsmelte i et fitnesscenter…</a:t>
            </a:r>
          </a:p>
        </p:txBody>
      </p:sp>
      <p:pic>
        <p:nvPicPr>
          <p:cNvPr id="6148" name="Picture 4" descr="Seize The Day, wd Elements Portable Hdd, PCDJ, avicii, rock Festival,  traktor, cdj, nightclub, Phonograph record, disc Jockey | Anyrgb">
            <a:extLst>
              <a:ext uri="{FF2B5EF4-FFF2-40B4-BE49-F238E27FC236}">
                <a16:creationId xmlns:a16="http://schemas.microsoft.com/office/drawing/2014/main" id="{F112126E-F89A-8329-6D99-853003BE3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" r="-4" b="-4"/>
          <a:stretch/>
        </p:blipFill>
        <p:spPr bwMode="auto"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70" name="Arc 616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De bedste bud: Her finder du et godt fitnesscenter i Aalborg">
            <a:extLst>
              <a:ext uri="{FF2B5EF4-FFF2-40B4-BE49-F238E27FC236}">
                <a16:creationId xmlns:a16="http://schemas.microsoft.com/office/drawing/2014/main" id="{D936E694-DC0E-FEF0-788C-8B7E86567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1" r="19868"/>
          <a:stretch/>
        </p:blipFill>
        <p:spPr bwMode="auto"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overing Ears Cartoon Stock Illustrations – 384 Covering Ears Cartoon Stock  Illustrations, Vectors &amp; Clipart - Dreamstime">
            <a:extLst>
              <a:ext uri="{FF2B5EF4-FFF2-40B4-BE49-F238E27FC236}">
                <a16:creationId xmlns:a16="http://schemas.microsoft.com/office/drawing/2014/main" id="{DF6028D0-38FD-0892-7D78-E125DF615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9" r="10667" b="6459"/>
          <a:stretch/>
        </p:blipFill>
        <p:spPr bwMode="auto">
          <a:xfrm>
            <a:off x="9955294" y="801985"/>
            <a:ext cx="2258539" cy="3325217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7EDFA378-FFA8-4A84-2A4A-B082F93753F1}"/>
              </a:ext>
            </a:extLst>
          </p:cNvPr>
          <p:cNvGrpSpPr/>
          <p:nvPr/>
        </p:nvGrpSpPr>
        <p:grpSpPr>
          <a:xfrm>
            <a:off x="221913" y="5006429"/>
            <a:ext cx="1689773" cy="1689773"/>
            <a:chOff x="4029276" y="470"/>
            <a:chExt cx="1689773" cy="1689773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8B27D124-BA20-23C1-3A26-E28DB592F2EB}"/>
                </a:ext>
              </a:extLst>
            </p:cNvPr>
            <p:cNvSpPr/>
            <p:nvPr/>
          </p:nvSpPr>
          <p:spPr>
            <a:xfrm>
              <a:off x="4029276" y="470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7" name="Ellipse 4">
              <a:extLst>
                <a:ext uri="{FF2B5EF4-FFF2-40B4-BE49-F238E27FC236}">
                  <a16:creationId xmlns:a16="http://schemas.microsoft.com/office/drawing/2014/main" id="{8EBAD73C-4566-D7D8-3C94-889B91C61B28}"/>
                </a:ext>
              </a:extLst>
            </p:cNvPr>
            <p:cNvSpPr txBox="1"/>
            <p:nvPr/>
          </p:nvSpPr>
          <p:spPr>
            <a:xfrm>
              <a:off x="4276738" y="247932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b="1" kern="1200" dirty="0"/>
                <a:t>Høresansen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kern="1200" dirty="0"/>
                <a:t>(den auditive sans)</a:t>
              </a:r>
            </a:p>
          </p:txBody>
        </p:sp>
      </p:grpSp>
      <p:pic>
        <p:nvPicPr>
          <p:cNvPr id="8" name="Billede 7">
            <a:extLst>
              <a:ext uri="{FF2B5EF4-FFF2-40B4-BE49-F238E27FC236}">
                <a16:creationId xmlns:a16="http://schemas.microsoft.com/office/drawing/2014/main" id="{7E63AF2E-D924-2B40-CF8A-259A54943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707" y="0"/>
            <a:ext cx="1167245" cy="11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97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0" name="Rectangle 2054">
            <a:extLst>
              <a:ext uri="{FF2B5EF4-FFF2-40B4-BE49-F238E27FC236}">
                <a16:creationId xmlns:a16="http://schemas.microsoft.com/office/drawing/2014/main" id="{1135A26D-9D47-467E-91F1-31149BF0D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2" name="Freeform: Shape 2056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19333" y="0"/>
            <a:ext cx="842502" cy="354793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Oval 2058">
            <a:extLst>
              <a:ext uri="{FF2B5EF4-FFF2-40B4-BE49-F238E27FC236}">
                <a16:creationId xmlns:a16="http://schemas.microsoft.com/office/drawing/2014/main" id="{3B438362-1E1E-4C62-A99E-4134CB163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0791" y="1327365"/>
            <a:ext cx="610857" cy="61085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Freeform: Shape 2060">
            <a:extLst>
              <a:ext uri="{FF2B5EF4-FFF2-40B4-BE49-F238E27FC236}">
                <a16:creationId xmlns:a16="http://schemas.microsoft.com/office/drawing/2014/main" id="{6C077334-5571-4B83-A83E-4CCCFA7B5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0"/>
            <a:ext cx="2093996" cy="1402773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37C7550-2C26-608C-C4A9-AB551D139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7700" y="145114"/>
            <a:ext cx="1389521" cy="2129535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3" name="Arc 2062">
            <a:extLst>
              <a:ext uri="{FF2B5EF4-FFF2-40B4-BE49-F238E27FC236}">
                <a16:creationId xmlns:a16="http://schemas.microsoft.com/office/drawing/2014/main" id="{4D3DC50D-CA0F-48F9-B17E-20D8669A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76147" y="5530635"/>
            <a:ext cx="3939038" cy="3939038"/>
          </a:xfrm>
          <a:prstGeom prst="arc">
            <a:avLst>
              <a:gd name="adj1" fmla="val 16200000"/>
              <a:gd name="adj2" fmla="val 20354996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5" name="Freeform: Shape 2064">
            <a:extLst>
              <a:ext uri="{FF2B5EF4-FFF2-40B4-BE49-F238E27FC236}">
                <a16:creationId xmlns:a16="http://schemas.microsoft.com/office/drawing/2014/main" id="{D1B80E9C-CF8A-440B-B8F5-54BF121BF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6066084"/>
            <a:ext cx="1913062" cy="791916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872158FB-8828-DC53-C406-6051804F30C5}"/>
              </a:ext>
            </a:extLst>
          </p:cNvPr>
          <p:cNvSpPr txBox="1"/>
          <p:nvPr/>
        </p:nvSpPr>
        <p:spPr>
          <a:xfrm>
            <a:off x="312810" y="3243807"/>
            <a:ext cx="4441439" cy="3200876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da-DK" sz="2200" b="1" dirty="0" err="1"/>
              <a:t>Indefraperspektiv</a:t>
            </a:r>
            <a:endParaRPr lang="da-DK" sz="2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Foreløbig, omkring 5 år uden nedsmeltninger!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Ekstra lydfølsomhed er også en vigtig sladrehank for mig.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dirty="0"/>
              <a:t>Når jeg føler at min kone taler for højt, på trods af at jeg har noise-cancelling-headphones på, så ved jeg at jeg har været for meget på overarbejde sensorisk og socialt.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429637B8-BE00-A78D-6C53-505832564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pic>
        <p:nvPicPr>
          <p:cNvPr id="1026" name="Picture 2" descr="Hovedtelefoner/headset - Sony WH-CH720N - ANC Headset - Black - WHCH720NB.CE7">
            <a:extLst>
              <a:ext uri="{FF2B5EF4-FFF2-40B4-BE49-F238E27FC236}">
                <a16:creationId xmlns:a16="http://schemas.microsoft.com/office/drawing/2014/main" id="{461DBF7A-D7F9-AAD1-D018-EDB199710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8" y="1327365"/>
            <a:ext cx="1857203" cy="189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-XB910N trådløse hovedtelefoner med støjreduktion | Sony Denmark">
            <a:extLst>
              <a:ext uri="{FF2B5EF4-FFF2-40B4-BE49-F238E27FC236}">
                <a16:creationId xmlns:a16="http://schemas.microsoft.com/office/drawing/2014/main" id="{0494FDCD-A89D-C368-EBF1-21CE1B1E37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6" r="29349"/>
          <a:stretch>
            <a:fillRect/>
          </a:stretch>
        </p:blipFill>
        <p:spPr bwMode="auto">
          <a:xfrm>
            <a:off x="347599" y="46605"/>
            <a:ext cx="1162133" cy="158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B5A74948-B5F3-32B2-965B-B76E38AC5398}"/>
              </a:ext>
            </a:extLst>
          </p:cNvPr>
          <p:cNvSpPr txBox="1">
            <a:spLocks/>
          </p:cNvSpPr>
          <p:nvPr/>
        </p:nvSpPr>
        <p:spPr>
          <a:xfrm>
            <a:off x="4846606" y="1127173"/>
            <a:ext cx="7079225" cy="27448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da-DK" sz="18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1800" dirty="0"/>
          </a:p>
          <a:p>
            <a:pPr marL="0" indent="0" algn="ctr">
              <a:buNone/>
            </a:pPr>
            <a:r>
              <a:rPr lang="da-DK" sz="2200" b="1" dirty="0"/>
              <a:t>Hypersensitivitet typiske udfordringer</a:t>
            </a:r>
          </a:p>
          <a:p>
            <a:pPr lvl="0"/>
            <a:r>
              <a:rPr lang="da-DK" sz="1800" dirty="0"/>
              <a:t>Lyde opleves som for kraftige, uforudsigelige eller smertefulde. </a:t>
            </a:r>
          </a:p>
          <a:p>
            <a:pPr lvl="0"/>
            <a:r>
              <a:rPr lang="da-DK" sz="1800" dirty="0"/>
              <a:t> Bliver hurtigt overstimuleret af mange lyde på én gang (fx samtaler, baggrundsstøj).</a:t>
            </a:r>
          </a:p>
          <a:p>
            <a:pPr lvl="0"/>
            <a:r>
              <a:rPr lang="da-DK" sz="1800" dirty="0"/>
              <a:t>Reagerer kraftigt på høje eller skarpe lyde – fx sirener, støvsuger, bestik mod tallerkener.</a:t>
            </a:r>
          </a:p>
          <a:p>
            <a:r>
              <a:rPr lang="da-DK" sz="1800" dirty="0"/>
              <a:t>Bruger ofte hørebeskyttelse, hættetrøje eller musik som værn mod lydinput</a:t>
            </a:r>
          </a:p>
          <a:p>
            <a:pPr lvl="0"/>
            <a:endParaRPr lang="da-DK" sz="1800" dirty="0"/>
          </a:p>
          <a:p>
            <a:endParaRPr lang="da-DK" sz="1800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950C06FB-6A00-CAAA-14CD-9271EE8AE85B}"/>
              </a:ext>
            </a:extLst>
          </p:cNvPr>
          <p:cNvGrpSpPr/>
          <p:nvPr/>
        </p:nvGrpSpPr>
        <p:grpSpPr>
          <a:xfrm>
            <a:off x="1600643" y="354793"/>
            <a:ext cx="2291786" cy="2337077"/>
            <a:chOff x="4029276" y="470"/>
            <a:chExt cx="1689773" cy="1689773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3F31F3C-24F1-3BCD-A9A8-582DA2A2B155}"/>
                </a:ext>
              </a:extLst>
            </p:cNvPr>
            <p:cNvSpPr/>
            <p:nvPr/>
          </p:nvSpPr>
          <p:spPr>
            <a:xfrm>
              <a:off x="4029276" y="470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546A048D-4764-B921-06B9-04E757722894}"/>
                </a:ext>
              </a:extLst>
            </p:cNvPr>
            <p:cNvSpPr txBox="1"/>
            <p:nvPr/>
          </p:nvSpPr>
          <p:spPr>
            <a:xfrm>
              <a:off x="4276738" y="247932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105968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2384" b="1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Høresansen</a:t>
              </a:r>
            </a:p>
            <a:p>
              <a:pPr algn="ctr" defTabSz="105968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1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(den auditive sans)</a:t>
              </a:r>
              <a:endParaRPr lang="da-DK" sz="1900" kern="1200" dirty="0"/>
            </a:p>
          </p:txBody>
        </p:sp>
      </p:grpSp>
      <p:pic>
        <p:nvPicPr>
          <p:cNvPr id="13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BF3CCA0F-4E53-7DEA-A247-636916220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10766631" y="1164668"/>
            <a:ext cx="1112559" cy="97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D6181084-C376-F7BD-A6D2-16B39CDB25AA}"/>
              </a:ext>
            </a:extLst>
          </p:cNvPr>
          <p:cNvSpPr txBox="1">
            <a:spLocks/>
          </p:cNvSpPr>
          <p:nvPr/>
        </p:nvSpPr>
        <p:spPr>
          <a:xfrm>
            <a:off x="4799965" y="3879131"/>
            <a:ext cx="7079225" cy="280302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 marL="0" indent="0" algn="ctr">
              <a:buNone/>
            </a:pPr>
            <a:r>
              <a:rPr lang="da-DK" sz="2000" b="1" dirty="0" err="1"/>
              <a:t>Hyposensitivitet</a:t>
            </a:r>
            <a:r>
              <a:rPr lang="da-DK" sz="2000" b="1" dirty="0"/>
              <a:t> typiske udfordringer</a:t>
            </a:r>
          </a:p>
          <a:p>
            <a:r>
              <a:rPr lang="da-DK" sz="1700" dirty="0"/>
              <a:t>Lyde registreres svagt, og personen søger mere auditiv stimulation. Fx høj musik, maskiner. </a:t>
            </a:r>
          </a:p>
          <a:p>
            <a:pPr lvl="0"/>
            <a:r>
              <a:rPr lang="da-DK" sz="1700" dirty="0"/>
              <a:t>Taler højt eller laver selv lyde for at mærke lydinput</a:t>
            </a:r>
          </a:p>
          <a:p>
            <a:r>
              <a:rPr lang="da-DK" sz="1700" dirty="0"/>
              <a:t>Har svært ved at opfatte svage lyde eller tale i baggrundsstøj</a:t>
            </a:r>
          </a:p>
          <a:p>
            <a:r>
              <a:rPr lang="da-DK" sz="1800" dirty="0"/>
              <a:t>Kan virke uopmærksom eller “lukket af”, fordi lyd ikke fanger opmærksomheden</a:t>
            </a:r>
          </a:p>
          <a:p>
            <a:endParaRPr lang="da-DK" sz="1700" dirty="0"/>
          </a:p>
          <a:p>
            <a:pPr lvl="0"/>
            <a:endParaRPr lang="da-DK" sz="2000" dirty="0"/>
          </a:p>
          <a:p>
            <a:pPr>
              <a:buFont typeface="+mj-lt"/>
              <a:buAutoNum type="arabicPeriod"/>
            </a:pPr>
            <a:endParaRPr lang="da-DK" sz="1800" dirty="0"/>
          </a:p>
          <a:p>
            <a:endParaRPr lang="da-DK" sz="1800" dirty="0"/>
          </a:p>
        </p:txBody>
      </p:sp>
      <p:pic>
        <p:nvPicPr>
          <p:cNvPr id="15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1149F41E-B2A6-47F7-2391-641784402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10910561" y="3956878"/>
            <a:ext cx="889924" cy="70337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950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6C53F8-69D4-D809-292B-316A7D2CA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7269" y="1444775"/>
            <a:ext cx="3269384" cy="161620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r>
              <a:rPr lang="da-DK" sz="2700" dirty="0"/>
              <a:t>Er der andre end mig der savner disse felter med tekst på supermarkedsgulve?</a:t>
            </a:r>
          </a:p>
        </p:txBody>
      </p:sp>
      <p:pic>
        <p:nvPicPr>
          <p:cNvPr id="7" name="Billede 6" descr="Corona afstand i supermarked">
            <a:extLst>
              <a:ext uri="{FF2B5EF4-FFF2-40B4-BE49-F238E27FC236}">
                <a16:creationId xmlns:a16="http://schemas.microsoft.com/office/drawing/2014/main" id="{80AEA257-017B-E6F4-E066-1546EF8759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55"/>
          <a:stretch>
            <a:fillRect/>
          </a:stretch>
        </p:blipFill>
        <p:spPr>
          <a:xfrm>
            <a:off x="4226483" y="741391"/>
            <a:ext cx="3520779" cy="498157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2B241C5-7E45-AD52-638D-31E8FD2BC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503B28-6749-2F02-0050-2CC7D03CF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C3DEE37-9CE7-622C-B750-66998EDC2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uppe 3">
            <a:extLst>
              <a:ext uri="{FF2B5EF4-FFF2-40B4-BE49-F238E27FC236}">
                <a16:creationId xmlns:a16="http://schemas.microsoft.com/office/drawing/2014/main" id="{1CDA9A83-D043-0A47-028C-D36310B9DA36}"/>
              </a:ext>
            </a:extLst>
          </p:cNvPr>
          <p:cNvGrpSpPr/>
          <p:nvPr/>
        </p:nvGrpSpPr>
        <p:grpSpPr>
          <a:xfrm>
            <a:off x="556966" y="1686045"/>
            <a:ext cx="3343333" cy="3343333"/>
            <a:chOff x="5297569" y="3903874"/>
            <a:chExt cx="1689773" cy="1689773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8A655EF-BAAE-9119-DF48-2C169A095B85}"/>
                </a:ext>
              </a:extLst>
            </p:cNvPr>
            <p:cNvSpPr/>
            <p:nvPr/>
          </p:nvSpPr>
          <p:spPr>
            <a:xfrm>
              <a:off x="5297569" y="3903874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2952BDCB-2DEF-C9F6-E000-4D2BC5675433}"/>
                </a:ext>
              </a:extLst>
            </p:cNvPr>
            <p:cNvSpPr txBox="1"/>
            <p:nvPr/>
          </p:nvSpPr>
          <p:spPr>
            <a:xfrm>
              <a:off x="5545031" y="4151336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14010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3152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Berørings og følesansen </a:t>
              </a:r>
              <a:r>
                <a:rPr lang="da-DK" sz="3152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(den taktile sans)</a:t>
              </a:r>
              <a:endParaRPr lang="da-DK" sz="1600" kern="1200"/>
            </a:p>
          </p:txBody>
        </p:sp>
      </p:grpSp>
      <p:pic>
        <p:nvPicPr>
          <p:cNvPr id="8" name="Billede 7">
            <a:extLst>
              <a:ext uri="{FF2B5EF4-FFF2-40B4-BE49-F238E27FC236}">
                <a16:creationId xmlns:a16="http://schemas.microsoft.com/office/drawing/2014/main" id="{AEB7B0E1-15DF-DD38-6010-D85E32A6B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2762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FC26E05-9B5A-4FDD-7652-B5404C1AC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04" y="258609"/>
            <a:ext cx="5579142" cy="3190591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2200" b="1" dirty="0" err="1">
                <a:solidFill>
                  <a:schemeClr val="tx1"/>
                </a:solidFill>
              </a:rPr>
              <a:t>Indefraperspektiv</a:t>
            </a:r>
            <a:endParaRPr lang="da-DK" sz="2200" b="1" dirty="0">
              <a:solidFill>
                <a:schemeClr val="tx1"/>
              </a:solidFill>
            </a:endParaRPr>
          </a:p>
          <a:p>
            <a:r>
              <a:rPr lang="da-DK" sz="2000" dirty="0">
                <a:solidFill>
                  <a:schemeClr val="tx1"/>
                </a:solidFill>
              </a:rPr>
              <a:t>Pludselige uventede berøringer, særligt bagfra som jeg ikke er forberedt på, har mange gange gjort mig aggressiv da jeg var barn/ung/tidlig voksenalder.</a:t>
            </a:r>
            <a:endParaRPr lang="da-DK" dirty="0">
              <a:solidFill>
                <a:schemeClr val="tx1"/>
              </a:solidFill>
            </a:endParaRPr>
          </a:p>
          <a:p>
            <a:r>
              <a:rPr lang="da-DK" sz="2000" dirty="0">
                <a:solidFill>
                  <a:schemeClr val="tx1"/>
                </a:solidFill>
              </a:rPr>
              <a:t>Krammere er svært</a:t>
            </a:r>
          </a:p>
          <a:p>
            <a:r>
              <a:rPr lang="da-DK" sz="2000" dirty="0">
                <a:solidFill>
                  <a:schemeClr val="tx1"/>
                </a:solidFill>
              </a:rPr>
              <a:t>Jeg bryder mig ikke om at give hånd</a:t>
            </a:r>
          </a:p>
          <a:p>
            <a:r>
              <a:rPr lang="da-DK" sz="2000" dirty="0">
                <a:solidFill>
                  <a:schemeClr val="tx1"/>
                </a:solidFill>
              </a:rPr>
              <a:t>Kys på læber er ubehageligt</a:t>
            </a:r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A2EE9921-6904-338D-AC86-59FD3F5C6181}"/>
              </a:ext>
            </a:extLst>
          </p:cNvPr>
          <p:cNvGrpSpPr/>
          <p:nvPr/>
        </p:nvGrpSpPr>
        <p:grpSpPr>
          <a:xfrm>
            <a:off x="3698129" y="3703155"/>
            <a:ext cx="1689773" cy="1689773"/>
            <a:chOff x="5297569" y="3903874"/>
            <a:chExt cx="1689773" cy="1689773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B9BB102-1B55-E802-55B0-6325FD45B94C}"/>
                </a:ext>
              </a:extLst>
            </p:cNvPr>
            <p:cNvSpPr/>
            <p:nvPr/>
          </p:nvSpPr>
          <p:spPr>
            <a:xfrm>
              <a:off x="5297569" y="3903874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0DC04F38-356A-CB70-379D-2B6040BCAD0A}"/>
                </a:ext>
              </a:extLst>
            </p:cNvPr>
            <p:cNvSpPr txBox="1"/>
            <p:nvPr/>
          </p:nvSpPr>
          <p:spPr>
            <a:xfrm>
              <a:off x="5545031" y="4151336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b="1" kern="1200" dirty="0"/>
                <a:t>Berørings og følesansen </a:t>
              </a:r>
              <a:r>
                <a:rPr lang="da-DK" sz="1600" kern="1200" dirty="0"/>
                <a:t>(den taktile sans)</a:t>
              </a:r>
            </a:p>
          </p:txBody>
        </p:sp>
      </p:grpSp>
      <p:pic>
        <p:nvPicPr>
          <p:cNvPr id="7" name="Picture 4" descr="Relations between the sensory properties and fat ingredients of lipsticks |  EDP Open">
            <a:extLst>
              <a:ext uri="{FF2B5EF4-FFF2-40B4-BE49-F238E27FC236}">
                <a16:creationId xmlns:a16="http://schemas.microsoft.com/office/drawing/2014/main" id="{A7C6807D-4D4F-4843-9375-7703B591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894" y="3742723"/>
            <a:ext cx="2859609" cy="2950186"/>
          </a:xfrm>
          <a:prstGeom prst="rect">
            <a:avLst/>
          </a:prstGeom>
          <a:ln>
            <a:noFill/>
          </a:ln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07EE8D9B-560A-E5BB-B5C7-01332EDF5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115" y="0"/>
            <a:ext cx="1167245" cy="1167245"/>
          </a:xfrm>
          <a:prstGeom prst="rect">
            <a:avLst/>
          </a:prstGeom>
        </p:spPr>
      </p:pic>
      <p:sp>
        <p:nvSpPr>
          <p:cNvPr id="2" name="Pladsholder til indhold 2">
            <a:extLst>
              <a:ext uri="{FF2B5EF4-FFF2-40B4-BE49-F238E27FC236}">
                <a16:creationId xmlns:a16="http://schemas.microsoft.com/office/drawing/2014/main" id="{9A0ACAE6-4498-7B38-BB9A-41F9E1812D05}"/>
              </a:ext>
            </a:extLst>
          </p:cNvPr>
          <p:cNvSpPr txBox="1">
            <a:spLocks/>
          </p:cNvSpPr>
          <p:nvPr/>
        </p:nvSpPr>
        <p:spPr>
          <a:xfrm>
            <a:off x="5790554" y="388519"/>
            <a:ext cx="6262785" cy="30606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da-DK" sz="18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2200" b="1" dirty="0"/>
              <a:t>Hypersensitivitet typiske udfordringer</a:t>
            </a:r>
          </a:p>
          <a:p>
            <a:r>
              <a:rPr lang="da-DK" sz="2200" dirty="0"/>
              <a:t> </a:t>
            </a:r>
            <a:r>
              <a:rPr lang="da-DK" sz="1800" dirty="0"/>
              <a:t>Reagerer kraftigt på let berøring – fx når nogen stryger forbi</a:t>
            </a:r>
          </a:p>
          <a:p>
            <a:r>
              <a:rPr lang="da-DK" sz="1800" dirty="0"/>
              <a:t> Undgår tøj med syninger, mærker eller bestemte materialer</a:t>
            </a:r>
          </a:p>
          <a:p>
            <a:r>
              <a:rPr lang="da-DK" sz="1800" dirty="0"/>
              <a:t> Foretrækker faste, forudsigelige berøringer frem for lette og uventede</a:t>
            </a:r>
          </a:p>
          <a:p>
            <a:pPr lvl="0"/>
            <a:r>
              <a:rPr lang="da-DK" sz="1800" dirty="0"/>
              <a:t>Har svært ved at tåle hudkontakt – fx kram, frisørbesøg eller tandlæge</a:t>
            </a:r>
          </a:p>
          <a:p>
            <a:pPr lvl="0"/>
            <a:endParaRPr lang="da-DK" sz="1800" dirty="0"/>
          </a:p>
          <a:p>
            <a:endParaRPr lang="da-DK" sz="1800" dirty="0"/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BEA2BE2C-CCB3-3669-2B52-993C8188F752}"/>
              </a:ext>
            </a:extLst>
          </p:cNvPr>
          <p:cNvSpPr txBox="1">
            <a:spLocks/>
          </p:cNvSpPr>
          <p:nvPr/>
        </p:nvSpPr>
        <p:spPr>
          <a:xfrm>
            <a:off x="5790554" y="3703155"/>
            <a:ext cx="6345436" cy="281034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b="1" dirty="0" err="1"/>
              <a:t>Hyposensitivitet</a:t>
            </a:r>
            <a:r>
              <a:rPr lang="da-DK" sz="2000" b="1" dirty="0"/>
              <a:t> typiske udfordringer</a:t>
            </a:r>
          </a:p>
          <a:p>
            <a:pPr lvl="0"/>
            <a:r>
              <a:rPr lang="da-DK" sz="1800" dirty="0"/>
              <a:t>Søger kraftig berøring – fx klemmer, gnider eller piller ved ting konstant</a:t>
            </a:r>
          </a:p>
          <a:p>
            <a:pPr lvl="0"/>
            <a:r>
              <a:rPr lang="da-DK" sz="1800" dirty="0"/>
              <a:t>Foretrækker grov tekstur fx sanseplader</a:t>
            </a:r>
          </a:p>
          <a:p>
            <a:pPr lvl="0"/>
            <a:r>
              <a:rPr lang="da-DK" sz="1800" dirty="0"/>
              <a:t>Har svært ved at registrere smerte eller temperaturændringer.</a:t>
            </a:r>
          </a:p>
          <a:p>
            <a:pPr lvl="0"/>
            <a:endParaRPr lang="da-DK" sz="1800" dirty="0"/>
          </a:p>
          <a:p>
            <a:endParaRPr lang="da-DK" sz="1700" dirty="0"/>
          </a:p>
          <a:p>
            <a:pPr lvl="0"/>
            <a:endParaRPr lang="da-DK" sz="2000" dirty="0"/>
          </a:p>
          <a:p>
            <a:pPr>
              <a:buFont typeface="+mj-lt"/>
              <a:buAutoNum type="arabicPeriod"/>
            </a:pPr>
            <a:endParaRPr lang="da-DK" sz="1800" dirty="0"/>
          </a:p>
          <a:p>
            <a:endParaRPr lang="da-DK" sz="1800" dirty="0"/>
          </a:p>
        </p:txBody>
      </p:sp>
      <p:pic>
        <p:nvPicPr>
          <p:cNvPr id="10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873C44CF-36A4-B202-C998-7F968604F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10840607" y="445482"/>
            <a:ext cx="1112559" cy="97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EFC256F6-B827-FB56-BEB5-4A5B25640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11174125" y="3899467"/>
            <a:ext cx="755224" cy="596910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839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lvbetjening: Bestil din burger ved en stander | ugeavisen.dk">
            <a:extLst>
              <a:ext uri="{FF2B5EF4-FFF2-40B4-BE49-F238E27FC236}">
                <a16:creationId xmlns:a16="http://schemas.microsoft.com/office/drawing/2014/main" id="{FA21273E-3D6D-5FF4-485F-25A7E32C7A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3" name="Rectangle 410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C5BEDB-3DE3-DA5B-0AC7-E9A43D52B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fantastiske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maskiner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4105" name="Straight Connector 410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7" name="Straight Connector 410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lede 2">
            <a:extLst>
              <a:ext uri="{FF2B5EF4-FFF2-40B4-BE49-F238E27FC236}">
                <a16:creationId xmlns:a16="http://schemas.microsoft.com/office/drawing/2014/main" id="{B91030C9-AD46-E78D-FFDC-591738AE3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grpSp>
        <p:nvGrpSpPr>
          <p:cNvPr id="5" name="Gruppe 4">
            <a:extLst>
              <a:ext uri="{FF2B5EF4-FFF2-40B4-BE49-F238E27FC236}">
                <a16:creationId xmlns:a16="http://schemas.microsoft.com/office/drawing/2014/main" id="{50A6C8B4-5C9C-E141-7B14-3F961EAB1AC1}"/>
              </a:ext>
            </a:extLst>
          </p:cNvPr>
          <p:cNvGrpSpPr/>
          <p:nvPr/>
        </p:nvGrpSpPr>
        <p:grpSpPr>
          <a:xfrm>
            <a:off x="41762" y="86337"/>
            <a:ext cx="1954092" cy="1953477"/>
            <a:chOff x="1977135" y="1491438"/>
            <a:chExt cx="1689773" cy="1689773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A9D696A-B718-4C50-BA44-3017BCEE6DDF}"/>
                </a:ext>
              </a:extLst>
            </p:cNvPr>
            <p:cNvSpPr/>
            <p:nvPr/>
          </p:nvSpPr>
          <p:spPr>
            <a:xfrm>
              <a:off x="1977135" y="1491438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7" name="Ellipse 4">
              <a:extLst>
                <a:ext uri="{FF2B5EF4-FFF2-40B4-BE49-F238E27FC236}">
                  <a16:creationId xmlns:a16="http://schemas.microsoft.com/office/drawing/2014/main" id="{F21218BB-3FBB-F9F9-D804-CCB748432363}"/>
                </a:ext>
              </a:extLst>
            </p:cNvPr>
            <p:cNvSpPr txBox="1"/>
            <p:nvPr/>
          </p:nvSpPr>
          <p:spPr>
            <a:xfrm>
              <a:off x="2224597" y="1738900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b="1" kern="1200" dirty="0"/>
                <a:t>Synssansen</a:t>
              </a:r>
              <a:r>
                <a:rPr lang="da-DK" sz="1600" kern="1200" dirty="0"/>
                <a:t> (den visuelle sans)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0599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FA1A56-770E-D4B8-4960-4082E60D9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45" y="322357"/>
            <a:ext cx="5133109" cy="3588570"/>
          </a:xfr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da-DK" sz="2200" b="1" dirty="0" err="1"/>
              <a:t>Indefraperspektiv</a:t>
            </a:r>
            <a:endParaRPr lang="da-DK" sz="2200" b="1" dirty="0"/>
          </a:p>
          <a:p>
            <a:r>
              <a:rPr lang="da-DK" sz="2000" dirty="0"/>
              <a:t>Øjenkontakt er umådelig vanskeligt for mig.</a:t>
            </a:r>
          </a:p>
          <a:p>
            <a:r>
              <a:rPr lang="da-DK" sz="2000" dirty="0"/>
              <a:t>Mange mennesker i synsfeltet er udmattende.</a:t>
            </a:r>
          </a:p>
          <a:p>
            <a:r>
              <a:rPr lang="da-DK" sz="2000" dirty="0"/>
              <a:t>Koncerter, optog, karneval, dyrskuer, demonstrationer, etc. er frygtelige…</a:t>
            </a:r>
          </a:p>
          <a:p>
            <a:r>
              <a:rPr lang="da-DK" sz="2000" dirty="0"/>
              <a:t>Vil man se mig ligge og tage sol ved en strand?</a:t>
            </a:r>
          </a:p>
          <a:p>
            <a:r>
              <a:rPr lang="da-DK" sz="2000" dirty="0"/>
              <a:t>Kasket og solbriller hjælper.</a:t>
            </a:r>
          </a:p>
          <a:p>
            <a:endParaRPr lang="da-DK" sz="2000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A26B14BB-BFBC-61E2-CA3D-2334BFC97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pic>
        <p:nvPicPr>
          <p:cNvPr id="19460" name="Picture 4" descr="Stort dyrskue med mange mennesker overalt i en farverig, pædagogisk stil">
            <a:extLst>
              <a:ext uri="{FF2B5EF4-FFF2-40B4-BE49-F238E27FC236}">
                <a16:creationId xmlns:a16="http://schemas.microsoft.com/office/drawing/2014/main" id="{CA1D37FC-B0AC-7B77-B36C-57AD01BF5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68" y="3913146"/>
            <a:ext cx="4169645" cy="277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94EA4EA8-F7BE-7DDA-A9A7-22EF597A0E27}"/>
              </a:ext>
            </a:extLst>
          </p:cNvPr>
          <p:cNvSpPr txBox="1">
            <a:spLocks/>
          </p:cNvSpPr>
          <p:nvPr/>
        </p:nvSpPr>
        <p:spPr>
          <a:xfrm>
            <a:off x="5834870" y="326742"/>
            <a:ext cx="6262785" cy="30606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da-DK" sz="18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2200" b="1" dirty="0"/>
              <a:t>Hypersensitivitet typiske udfordringer</a:t>
            </a:r>
          </a:p>
          <a:p>
            <a:pPr lvl="0"/>
            <a:r>
              <a:rPr lang="da-DK" sz="1800" dirty="0"/>
              <a:t>Bliver hurtigt overstimuleret i rum med mange detaljer, farver eller bevægelser.</a:t>
            </a:r>
          </a:p>
          <a:p>
            <a:r>
              <a:rPr lang="da-DK" sz="1800" dirty="0"/>
              <a:t> Undgår skarpt lys, sollys eller kraftige lamper; bruger måske solbriller indendørs</a:t>
            </a:r>
          </a:p>
          <a:p>
            <a:pPr lvl="0"/>
            <a:r>
              <a:rPr lang="da-DK" sz="1800" dirty="0"/>
              <a:t>Reagerer kraftigt på hurtige bevægelser eller flimrende lys (fx skærme, blink eller den klassiske - </a:t>
            </a:r>
            <a:r>
              <a:rPr lang="da-DK" sz="1800" dirty="0" err="1"/>
              <a:t>lystofrør</a:t>
            </a:r>
            <a:r>
              <a:rPr lang="da-DK" sz="1800" dirty="0"/>
              <a:t>).</a:t>
            </a:r>
          </a:p>
          <a:p>
            <a:pPr lvl="0"/>
            <a:endParaRPr lang="da-DK" sz="1800" dirty="0"/>
          </a:p>
          <a:p>
            <a:endParaRPr lang="da-DK" sz="1800" dirty="0"/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54ABA020-3E9C-6A7E-E759-B025A627A013}"/>
              </a:ext>
            </a:extLst>
          </p:cNvPr>
          <p:cNvSpPr txBox="1">
            <a:spLocks/>
          </p:cNvSpPr>
          <p:nvPr/>
        </p:nvSpPr>
        <p:spPr>
          <a:xfrm>
            <a:off x="5789924" y="3528907"/>
            <a:ext cx="6345436" cy="316400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b="1" dirty="0" err="1"/>
              <a:t>Hyposensitivitet</a:t>
            </a:r>
            <a:r>
              <a:rPr lang="da-DK" sz="2000" b="1" dirty="0"/>
              <a:t> typiske udfordringer</a:t>
            </a:r>
          </a:p>
          <a:p>
            <a:pPr lvl="0"/>
            <a:r>
              <a:rPr lang="da-DK" sz="1800" dirty="0"/>
              <a:t>Personen registrerer visuelle detaljer svagt og søger mere visuel stimulation</a:t>
            </a:r>
            <a:r>
              <a:rPr lang="da-DK" sz="1800" b="1" dirty="0"/>
              <a:t>. </a:t>
            </a:r>
            <a:endParaRPr lang="da-DK" sz="1800" dirty="0"/>
          </a:p>
          <a:p>
            <a:pPr lvl="0"/>
            <a:r>
              <a:rPr lang="da-DK" sz="1800" dirty="0"/>
              <a:t>Overser detaljer i omgivelserne — fx ting på bordet eller beskidte hænder.</a:t>
            </a:r>
          </a:p>
          <a:p>
            <a:pPr lvl="0"/>
            <a:r>
              <a:rPr lang="da-DK" sz="1800" dirty="0"/>
              <a:t>Har brug for stærke farver, kontraster eller tydelige markeringer for at orientere sig</a:t>
            </a:r>
          </a:p>
          <a:p>
            <a:pPr lvl="0"/>
            <a:endParaRPr lang="da-DK" sz="1800" dirty="0"/>
          </a:p>
          <a:p>
            <a:endParaRPr lang="da-DK" sz="1700" dirty="0"/>
          </a:p>
          <a:p>
            <a:pPr lvl="0"/>
            <a:endParaRPr lang="da-DK" sz="2000" dirty="0"/>
          </a:p>
          <a:p>
            <a:pPr>
              <a:buFont typeface="+mj-lt"/>
              <a:buAutoNum type="arabicPeriod"/>
            </a:pPr>
            <a:endParaRPr lang="da-DK" sz="1800" dirty="0"/>
          </a:p>
          <a:p>
            <a:endParaRPr lang="da-DK" sz="1800" dirty="0"/>
          </a:p>
        </p:txBody>
      </p:sp>
      <p:pic>
        <p:nvPicPr>
          <p:cNvPr id="9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A831B5F8-D00E-5111-6A92-499B786A1F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10922738" y="333010"/>
            <a:ext cx="1112559" cy="97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D25A1F2F-E0BB-76E0-B2EE-7ABCB9AB7B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11230765" y="3670391"/>
            <a:ext cx="755224" cy="596910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70D43D7C-0439-FE81-3086-6B776E628DBC}"/>
              </a:ext>
            </a:extLst>
          </p:cNvPr>
          <p:cNvGrpSpPr/>
          <p:nvPr/>
        </p:nvGrpSpPr>
        <p:grpSpPr>
          <a:xfrm>
            <a:off x="3771901" y="4582817"/>
            <a:ext cx="2018024" cy="1952826"/>
            <a:chOff x="1977135" y="1491438"/>
            <a:chExt cx="1689773" cy="1689773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B1749C31-D25A-3FF4-34B3-A0EA017E006A}"/>
                </a:ext>
              </a:extLst>
            </p:cNvPr>
            <p:cNvSpPr/>
            <p:nvPr/>
          </p:nvSpPr>
          <p:spPr>
            <a:xfrm>
              <a:off x="1977135" y="1491438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2DCD63E1-10B5-2688-9F82-DF40DBD657BB}"/>
                </a:ext>
              </a:extLst>
            </p:cNvPr>
            <p:cNvSpPr txBox="1"/>
            <p:nvPr/>
          </p:nvSpPr>
          <p:spPr>
            <a:xfrm>
              <a:off x="2224597" y="1738900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b="1" kern="1200" dirty="0"/>
                <a:t>Synssansen</a:t>
              </a:r>
              <a:r>
                <a:rPr lang="da-DK" sz="1600" kern="1200" dirty="0"/>
                <a:t> (den visuelle sans)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8511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1D2FF24-EAF2-6A27-F6B7-F8611EBFE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380B62B-6A4F-3383-25AA-36441830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3" y="643467"/>
            <a:ext cx="5158468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 slem skuffelse!</a:t>
            </a:r>
          </a:p>
        </p:txBody>
      </p:sp>
      <p:pic>
        <p:nvPicPr>
          <p:cNvPr id="4" name="Billede 3" descr="Frustreret kvinde og mand i midten af 30’erne ved spisebord, samme farver og komposition som tidligere">
            <a:extLst>
              <a:ext uri="{FF2B5EF4-FFF2-40B4-BE49-F238E27FC236}">
                <a16:creationId xmlns:a16="http://schemas.microsoft.com/office/drawing/2014/main" id="{D66E726D-31B3-4D24-F292-4CB6EC0BA8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63"/>
          <a:stretch>
            <a:fillRect/>
          </a:stretch>
        </p:blipFill>
        <p:spPr>
          <a:xfrm>
            <a:off x="293493" y="2277208"/>
            <a:ext cx="5738573" cy="3594425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ABEAB5-38C2-6009-4C9A-6B5EBCE30C9D}"/>
              </a:ext>
            </a:extLst>
          </p:cNvPr>
          <p:cNvSpPr txBox="1">
            <a:spLocks/>
          </p:cNvSpPr>
          <p:nvPr/>
        </p:nvSpPr>
        <p:spPr>
          <a:xfrm>
            <a:off x="5789924" y="746867"/>
            <a:ext cx="6345436" cy="30606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da-DK" sz="18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2200" b="1" dirty="0"/>
              <a:t>Hypersensitivitet typiske udfordringer</a:t>
            </a:r>
          </a:p>
          <a:p>
            <a:pPr lvl="0"/>
            <a:r>
              <a:rPr lang="da-DK" sz="2200" dirty="0"/>
              <a:t> </a:t>
            </a:r>
            <a:r>
              <a:rPr lang="da-DK" sz="1800" dirty="0"/>
              <a:t>Smage opleves som for stærke, for intense eller direkte ubehagelige</a:t>
            </a:r>
          </a:p>
          <a:p>
            <a:pPr lvl="0"/>
            <a:r>
              <a:rPr lang="da-DK" sz="1800" dirty="0"/>
              <a:t> Undgår stærke, bitre, syrlige eller krydrede smage, fordi de føles overvældende</a:t>
            </a:r>
          </a:p>
          <a:p>
            <a:pPr lvl="0"/>
            <a:r>
              <a:rPr lang="da-DK" sz="1800" dirty="0"/>
              <a:t> Kan have svært ved at spise blandede retter, hvor mange smage er blandet sammen</a:t>
            </a:r>
          </a:p>
          <a:p>
            <a:pPr lvl="0"/>
            <a:endParaRPr lang="da-DK" sz="1800" dirty="0"/>
          </a:p>
          <a:p>
            <a:endParaRPr lang="da-DK" sz="1800" dirty="0"/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E62EC5F7-D867-E1D3-2188-7F6D2626922D}"/>
              </a:ext>
            </a:extLst>
          </p:cNvPr>
          <p:cNvSpPr txBox="1">
            <a:spLocks/>
          </p:cNvSpPr>
          <p:nvPr/>
        </p:nvSpPr>
        <p:spPr>
          <a:xfrm>
            <a:off x="5789924" y="3950191"/>
            <a:ext cx="6345436" cy="281034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b="1" dirty="0" err="1"/>
              <a:t>Hyposensitivitet</a:t>
            </a:r>
            <a:r>
              <a:rPr lang="da-DK" sz="2000" b="1" dirty="0"/>
              <a:t> typiske udfordringer</a:t>
            </a:r>
          </a:p>
          <a:p>
            <a:pPr lvl="0"/>
            <a:r>
              <a:rPr lang="da-DK" sz="1800" dirty="0"/>
              <a:t>Smage registreres svagt, og personen søger mere intens smagsstimulation</a:t>
            </a:r>
          </a:p>
          <a:p>
            <a:pPr lvl="0"/>
            <a:r>
              <a:rPr lang="da-DK" sz="1800" dirty="0"/>
              <a:t>Søger stærke smage — fx meget krydret, salt, surt eller sødt</a:t>
            </a:r>
          </a:p>
          <a:p>
            <a:pPr lvl="0"/>
            <a:r>
              <a:rPr lang="da-DK" sz="1800" dirty="0"/>
              <a:t>Kan spise ting, andre ville finde for stærke eller “for meget”.</a:t>
            </a:r>
          </a:p>
          <a:p>
            <a:pPr marL="0" lvl="0" indent="0">
              <a:buNone/>
            </a:pPr>
            <a:endParaRPr lang="da-DK" sz="1800" dirty="0"/>
          </a:p>
          <a:p>
            <a:endParaRPr lang="da-DK" sz="1700" dirty="0"/>
          </a:p>
          <a:p>
            <a:pPr lvl="0"/>
            <a:endParaRPr lang="da-DK" sz="2000" dirty="0"/>
          </a:p>
          <a:p>
            <a:pPr>
              <a:buFont typeface="+mj-lt"/>
              <a:buAutoNum type="arabicPeriod"/>
            </a:pPr>
            <a:endParaRPr lang="da-DK" sz="1800" dirty="0"/>
          </a:p>
          <a:p>
            <a:endParaRPr lang="da-DK" sz="1800" dirty="0"/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C3D9DDC8-BAF7-7FD0-23DC-27A38E4901C5}"/>
              </a:ext>
            </a:extLst>
          </p:cNvPr>
          <p:cNvGrpSpPr/>
          <p:nvPr/>
        </p:nvGrpSpPr>
        <p:grpSpPr>
          <a:xfrm>
            <a:off x="2092569" y="4783763"/>
            <a:ext cx="2177333" cy="2074237"/>
            <a:chOff x="2760983" y="3903874"/>
            <a:chExt cx="1689773" cy="1689773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B6215C9-3624-7A44-0211-9992A293CB4B}"/>
                </a:ext>
              </a:extLst>
            </p:cNvPr>
            <p:cNvSpPr/>
            <p:nvPr/>
          </p:nvSpPr>
          <p:spPr>
            <a:xfrm>
              <a:off x="2760983" y="3903874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 dirty="0"/>
            </a:p>
          </p:txBody>
        </p:sp>
        <p:sp>
          <p:nvSpPr>
            <p:cNvPr id="11" name="Ellipse 4">
              <a:extLst>
                <a:ext uri="{FF2B5EF4-FFF2-40B4-BE49-F238E27FC236}">
                  <a16:creationId xmlns:a16="http://schemas.microsoft.com/office/drawing/2014/main" id="{FF27728E-B412-9E43-E002-4FFB4CB16008}"/>
                </a:ext>
              </a:extLst>
            </p:cNvPr>
            <p:cNvSpPr txBox="1"/>
            <p:nvPr/>
          </p:nvSpPr>
          <p:spPr>
            <a:xfrm>
              <a:off x="3008445" y="4151336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algn="ctr" defTabSz="102718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1900" b="1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Smagssansen</a:t>
              </a:r>
              <a:r>
                <a:rPr lang="da-DK" sz="1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 (den </a:t>
              </a:r>
              <a:r>
                <a:rPr lang="da-DK" sz="1900" kern="1200" dirty="0" err="1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gustatoriske</a:t>
              </a:r>
              <a:r>
                <a:rPr lang="da-DK" sz="1900" kern="1200" dirty="0">
                  <a:solidFill>
                    <a:schemeClr val="lt1"/>
                  </a:solidFill>
                  <a:latin typeface="+mn-lt"/>
                  <a:ea typeface="+mn-ea"/>
                  <a:cs typeface="+mn-cs"/>
                </a:rPr>
                <a:t> sans)</a:t>
              </a:r>
              <a:endParaRPr lang="da-DK" sz="1900" kern="1200" dirty="0"/>
            </a:p>
          </p:txBody>
        </p:sp>
      </p:grpSp>
      <p:pic>
        <p:nvPicPr>
          <p:cNvPr id="12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07665D5A-3799-5266-585F-3215C24FD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10948645" y="843279"/>
            <a:ext cx="1112559" cy="97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DFABFFF7-683E-60B6-D5AA-AB6C8CD87D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11230765" y="4074420"/>
            <a:ext cx="755224" cy="596910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818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58FF8-33B6-B985-32C8-B028676D2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77" y="250089"/>
            <a:ext cx="6362700" cy="917155"/>
          </a:xfrm>
        </p:spPr>
        <p:txBody>
          <a:bodyPr>
            <a:normAutofit fontScale="90000"/>
          </a:bodyPr>
          <a:lstStyle/>
          <a:p>
            <a:r>
              <a:rPr lang="da-DK" sz="2700" dirty="0"/>
              <a:t>Er der noget som helst positivt ved at have </a:t>
            </a:r>
            <a:r>
              <a:rPr lang="da-DK" sz="2700" dirty="0" err="1"/>
              <a:t>corona</a:t>
            </a:r>
            <a:r>
              <a:rPr lang="da-DK" sz="2700" dirty="0"/>
              <a:t>?</a:t>
            </a:r>
            <a:br>
              <a:rPr lang="da-DK" dirty="0"/>
            </a:br>
            <a:endParaRPr lang="da-DK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7473CDE8-5CEA-C0C6-493D-261ADF7DA35E}"/>
              </a:ext>
            </a:extLst>
          </p:cNvPr>
          <p:cNvGrpSpPr/>
          <p:nvPr/>
        </p:nvGrpSpPr>
        <p:grpSpPr>
          <a:xfrm>
            <a:off x="1335200" y="5231181"/>
            <a:ext cx="1689773" cy="1689773"/>
            <a:chOff x="6081417" y="1491438"/>
            <a:chExt cx="1689773" cy="1689773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B3CC4C13-1B5A-AF2A-4A7F-AC75955F0D17}"/>
                </a:ext>
              </a:extLst>
            </p:cNvPr>
            <p:cNvSpPr/>
            <p:nvPr/>
          </p:nvSpPr>
          <p:spPr>
            <a:xfrm>
              <a:off x="6081417" y="1491438"/>
              <a:ext cx="1689773" cy="1689773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3BD3A037-35FC-F729-DF2D-023CD8FB6CFD}"/>
                </a:ext>
              </a:extLst>
            </p:cNvPr>
            <p:cNvSpPr txBox="1"/>
            <p:nvPr/>
          </p:nvSpPr>
          <p:spPr>
            <a:xfrm>
              <a:off x="6328879" y="1738900"/>
              <a:ext cx="1194849" cy="11948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b="1" kern="1200" dirty="0"/>
                <a:t>Lugtesansen</a:t>
              </a:r>
              <a:r>
                <a:rPr lang="da-DK" sz="1600" kern="1200" dirty="0"/>
                <a:t> (den </a:t>
              </a:r>
              <a:r>
                <a:rPr lang="da-DK" sz="1600" kern="1200" dirty="0" err="1"/>
                <a:t>olfaktoriske</a:t>
              </a:r>
              <a:r>
                <a:rPr lang="da-DK" sz="1600" kern="1200" dirty="0"/>
                <a:t> sans)</a:t>
              </a:r>
            </a:p>
          </p:txBody>
        </p:sp>
      </p:grpSp>
      <p:pic>
        <p:nvPicPr>
          <p:cNvPr id="7" name="Picture 2" descr="Image result for corona virus funny">
            <a:extLst>
              <a:ext uri="{FF2B5EF4-FFF2-40B4-BE49-F238E27FC236}">
                <a16:creationId xmlns:a16="http://schemas.microsoft.com/office/drawing/2014/main" id="{5406B83E-A5B8-48A7-9235-7EAB304EFC31}"/>
              </a:ext>
            </a:extLst>
          </p:cNvPr>
          <p:cNvPicPr>
            <a:picLocks noGrp="1"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979"/>
          <a:stretch/>
        </p:blipFill>
        <p:spPr bwMode="auto">
          <a:xfrm>
            <a:off x="400925" y="1486484"/>
            <a:ext cx="3558322" cy="3540493"/>
          </a:xfrm>
          <a:custGeom>
            <a:avLst/>
            <a:gdLst/>
            <a:ahLst/>
            <a:cxnLst/>
            <a:rect l="l" t="t" r="r" b="b"/>
            <a:pathLst>
              <a:path w="6188779" h="6157780">
                <a:moveTo>
                  <a:pt x="384150" y="0"/>
                </a:moveTo>
                <a:lnTo>
                  <a:pt x="6188779" y="0"/>
                </a:lnTo>
                <a:lnTo>
                  <a:pt x="6188779" y="5757340"/>
                </a:lnTo>
                <a:lnTo>
                  <a:pt x="6142640" y="5790022"/>
                </a:lnTo>
                <a:lnTo>
                  <a:pt x="6076017" y="5824665"/>
                </a:lnTo>
                <a:lnTo>
                  <a:pt x="5996070" y="5848651"/>
                </a:lnTo>
                <a:lnTo>
                  <a:pt x="5913457" y="5859310"/>
                </a:lnTo>
                <a:lnTo>
                  <a:pt x="5828180" y="5861974"/>
                </a:lnTo>
                <a:lnTo>
                  <a:pt x="5737573" y="5853979"/>
                </a:lnTo>
                <a:lnTo>
                  <a:pt x="5646965" y="5843320"/>
                </a:lnTo>
                <a:lnTo>
                  <a:pt x="5556358" y="5829995"/>
                </a:lnTo>
                <a:lnTo>
                  <a:pt x="5465751" y="5819336"/>
                </a:lnTo>
                <a:lnTo>
                  <a:pt x="5375143" y="5814006"/>
                </a:lnTo>
                <a:lnTo>
                  <a:pt x="5287201" y="5814006"/>
                </a:lnTo>
                <a:lnTo>
                  <a:pt x="5204589" y="5824665"/>
                </a:lnTo>
                <a:lnTo>
                  <a:pt x="5119310" y="5845985"/>
                </a:lnTo>
                <a:lnTo>
                  <a:pt x="5042027" y="5877963"/>
                </a:lnTo>
                <a:lnTo>
                  <a:pt x="4962081" y="5920603"/>
                </a:lnTo>
                <a:lnTo>
                  <a:pt x="4882133" y="5963242"/>
                </a:lnTo>
                <a:lnTo>
                  <a:pt x="4802186" y="6011210"/>
                </a:lnTo>
                <a:lnTo>
                  <a:pt x="4724903" y="6056514"/>
                </a:lnTo>
                <a:lnTo>
                  <a:pt x="4642291" y="6096487"/>
                </a:lnTo>
                <a:lnTo>
                  <a:pt x="4562343" y="6128466"/>
                </a:lnTo>
                <a:lnTo>
                  <a:pt x="4479729" y="6149785"/>
                </a:lnTo>
                <a:lnTo>
                  <a:pt x="4394453" y="6157780"/>
                </a:lnTo>
                <a:lnTo>
                  <a:pt x="4309175" y="6149785"/>
                </a:lnTo>
                <a:lnTo>
                  <a:pt x="4226563" y="6128466"/>
                </a:lnTo>
                <a:lnTo>
                  <a:pt x="4146616" y="6096487"/>
                </a:lnTo>
                <a:lnTo>
                  <a:pt x="4064003" y="6056514"/>
                </a:lnTo>
                <a:lnTo>
                  <a:pt x="3986719" y="6011210"/>
                </a:lnTo>
                <a:lnTo>
                  <a:pt x="3906773" y="5963242"/>
                </a:lnTo>
                <a:lnTo>
                  <a:pt x="3826826" y="5920603"/>
                </a:lnTo>
                <a:lnTo>
                  <a:pt x="3746877" y="5877963"/>
                </a:lnTo>
                <a:lnTo>
                  <a:pt x="3666929" y="5845985"/>
                </a:lnTo>
                <a:lnTo>
                  <a:pt x="3584318" y="5824665"/>
                </a:lnTo>
                <a:lnTo>
                  <a:pt x="3501705" y="5814006"/>
                </a:lnTo>
                <a:lnTo>
                  <a:pt x="3413762" y="5814006"/>
                </a:lnTo>
                <a:lnTo>
                  <a:pt x="3323155" y="5819336"/>
                </a:lnTo>
                <a:lnTo>
                  <a:pt x="3232547" y="5829995"/>
                </a:lnTo>
                <a:lnTo>
                  <a:pt x="3141940" y="5843320"/>
                </a:lnTo>
                <a:lnTo>
                  <a:pt x="3051334" y="5853979"/>
                </a:lnTo>
                <a:lnTo>
                  <a:pt x="2960727" y="5861974"/>
                </a:lnTo>
                <a:lnTo>
                  <a:pt x="2875448" y="5859310"/>
                </a:lnTo>
                <a:lnTo>
                  <a:pt x="2792837" y="5848651"/>
                </a:lnTo>
                <a:lnTo>
                  <a:pt x="2712889" y="5824665"/>
                </a:lnTo>
                <a:lnTo>
                  <a:pt x="2646265" y="5790022"/>
                </a:lnTo>
                <a:lnTo>
                  <a:pt x="2582308" y="5744719"/>
                </a:lnTo>
                <a:lnTo>
                  <a:pt x="2526343" y="5691420"/>
                </a:lnTo>
                <a:lnTo>
                  <a:pt x="2470381" y="5630127"/>
                </a:lnTo>
                <a:lnTo>
                  <a:pt x="2419747" y="5566168"/>
                </a:lnTo>
                <a:lnTo>
                  <a:pt x="2369114" y="5499546"/>
                </a:lnTo>
                <a:lnTo>
                  <a:pt x="2318480" y="5432923"/>
                </a:lnTo>
                <a:lnTo>
                  <a:pt x="2267846" y="5368966"/>
                </a:lnTo>
                <a:lnTo>
                  <a:pt x="2214548" y="5307671"/>
                </a:lnTo>
                <a:lnTo>
                  <a:pt x="2153255" y="5254373"/>
                </a:lnTo>
                <a:lnTo>
                  <a:pt x="2094628" y="5206405"/>
                </a:lnTo>
                <a:lnTo>
                  <a:pt x="2028005" y="5169096"/>
                </a:lnTo>
                <a:lnTo>
                  <a:pt x="1956051" y="5137117"/>
                </a:lnTo>
                <a:lnTo>
                  <a:pt x="1878768" y="5110467"/>
                </a:lnTo>
                <a:lnTo>
                  <a:pt x="1798822" y="5086483"/>
                </a:lnTo>
                <a:lnTo>
                  <a:pt x="1718873" y="5065163"/>
                </a:lnTo>
                <a:lnTo>
                  <a:pt x="1636260" y="5043845"/>
                </a:lnTo>
                <a:lnTo>
                  <a:pt x="1558978" y="5019861"/>
                </a:lnTo>
                <a:lnTo>
                  <a:pt x="1481696" y="4993211"/>
                </a:lnTo>
                <a:lnTo>
                  <a:pt x="1409744" y="4961233"/>
                </a:lnTo>
                <a:lnTo>
                  <a:pt x="1345785" y="4921259"/>
                </a:lnTo>
                <a:lnTo>
                  <a:pt x="1287158" y="4873289"/>
                </a:lnTo>
                <a:lnTo>
                  <a:pt x="1239188" y="4814663"/>
                </a:lnTo>
                <a:lnTo>
                  <a:pt x="1199215" y="4750703"/>
                </a:lnTo>
                <a:lnTo>
                  <a:pt x="1167237" y="4678752"/>
                </a:lnTo>
                <a:lnTo>
                  <a:pt x="1140586" y="4601469"/>
                </a:lnTo>
                <a:lnTo>
                  <a:pt x="1116602" y="4524185"/>
                </a:lnTo>
                <a:lnTo>
                  <a:pt x="1095283" y="4441574"/>
                </a:lnTo>
                <a:lnTo>
                  <a:pt x="1073962" y="4361626"/>
                </a:lnTo>
                <a:lnTo>
                  <a:pt x="1049979" y="4281677"/>
                </a:lnTo>
                <a:lnTo>
                  <a:pt x="1023330" y="4204395"/>
                </a:lnTo>
                <a:lnTo>
                  <a:pt x="991351" y="4132443"/>
                </a:lnTo>
                <a:lnTo>
                  <a:pt x="954043" y="4065820"/>
                </a:lnTo>
                <a:lnTo>
                  <a:pt x="906073" y="4007191"/>
                </a:lnTo>
                <a:lnTo>
                  <a:pt x="852774" y="3945898"/>
                </a:lnTo>
                <a:lnTo>
                  <a:pt x="791482" y="3892600"/>
                </a:lnTo>
                <a:lnTo>
                  <a:pt x="724858" y="3841967"/>
                </a:lnTo>
                <a:lnTo>
                  <a:pt x="658236" y="3791333"/>
                </a:lnTo>
                <a:lnTo>
                  <a:pt x="591613" y="3740699"/>
                </a:lnTo>
                <a:lnTo>
                  <a:pt x="527656" y="3690067"/>
                </a:lnTo>
                <a:lnTo>
                  <a:pt x="466362" y="3634102"/>
                </a:lnTo>
                <a:lnTo>
                  <a:pt x="413063" y="3578140"/>
                </a:lnTo>
                <a:lnTo>
                  <a:pt x="367761" y="3514183"/>
                </a:lnTo>
                <a:lnTo>
                  <a:pt x="333116" y="3447559"/>
                </a:lnTo>
                <a:lnTo>
                  <a:pt x="309132" y="3367611"/>
                </a:lnTo>
                <a:lnTo>
                  <a:pt x="298471" y="3284998"/>
                </a:lnTo>
                <a:lnTo>
                  <a:pt x="295806" y="3199721"/>
                </a:lnTo>
                <a:lnTo>
                  <a:pt x="303802" y="3109114"/>
                </a:lnTo>
                <a:lnTo>
                  <a:pt x="314462" y="3018506"/>
                </a:lnTo>
                <a:lnTo>
                  <a:pt x="327785" y="2927901"/>
                </a:lnTo>
                <a:lnTo>
                  <a:pt x="338446" y="2837293"/>
                </a:lnTo>
                <a:lnTo>
                  <a:pt x="343774" y="2746686"/>
                </a:lnTo>
                <a:lnTo>
                  <a:pt x="343774" y="2658743"/>
                </a:lnTo>
                <a:lnTo>
                  <a:pt x="333116" y="2576130"/>
                </a:lnTo>
                <a:lnTo>
                  <a:pt x="311796" y="2493517"/>
                </a:lnTo>
                <a:lnTo>
                  <a:pt x="279817" y="2416237"/>
                </a:lnTo>
                <a:lnTo>
                  <a:pt x="239844" y="2336288"/>
                </a:lnTo>
                <a:lnTo>
                  <a:pt x="194541" y="2256340"/>
                </a:lnTo>
                <a:lnTo>
                  <a:pt x="146571" y="2176393"/>
                </a:lnTo>
                <a:lnTo>
                  <a:pt x="101267" y="2099111"/>
                </a:lnTo>
                <a:lnTo>
                  <a:pt x="61293" y="2016498"/>
                </a:lnTo>
                <a:lnTo>
                  <a:pt x="29315" y="1936550"/>
                </a:lnTo>
                <a:lnTo>
                  <a:pt x="7995" y="1853939"/>
                </a:lnTo>
                <a:lnTo>
                  <a:pt x="0" y="1768660"/>
                </a:lnTo>
                <a:lnTo>
                  <a:pt x="7995" y="1683383"/>
                </a:lnTo>
                <a:lnTo>
                  <a:pt x="29315" y="1600771"/>
                </a:lnTo>
                <a:lnTo>
                  <a:pt x="61293" y="1520824"/>
                </a:lnTo>
                <a:lnTo>
                  <a:pt x="101267" y="1438211"/>
                </a:lnTo>
                <a:lnTo>
                  <a:pt x="146571" y="1360929"/>
                </a:lnTo>
                <a:lnTo>
                  <a:pt x="194541" y="1280980"/>
                </a:lnTo>
                <a:lnTo>
                  <a:pt x="239844" y="1201034"/>
                </a:lnTo>
                <a:lnTo>
                  <a:pt x="279817" y="1121085"/>
                </a:lnTo>
                <a:lnTo>
                  <a:pt x="311796" y="1043803"/>
                </a:lnTo>
                <a:lnTo>
                  <a:pt x="333116" y="961190"/>
                </a:lnTo>
                <a:lnTo>
                  <a:pt x="343774" y="878578"/>
                </a:lnTo>
                <a:lnTo>
                  <a:pt x="343774" y="790636"/>
                </a:lnTo>
                <a:lnTo>
                  <a:pt x="338446" y="700029"/>
                </a:lnTo>
                <a:lnTo>
                  <a:pt x="327785" y="609422"/>
                </a:lnTo>
                <a:lnTo>
                  <a:pt x="314462" y="518814"/>
                </a:lnTo>
                <a:lnTo>
                  <a:pt x="303802" y="428207"/>
                </a:lnTo>
                <a:lnTo>
                  <a:pt x="295806" y="337599"/>
                </a:lnTo>
                <a:lnTo>
                  <a:pt x="298471" y="252322"/>
                </a:lnTo>
                <a:lnTo>
                  <a:pt x="309132" y="169710"/>
                </a:lnTo>
                <a:lnTo>
                  <a:pt x="333116" y="89761"/>
                </a:lnTo>
                <a:lnTo>
                  <a:pt x="367761" y="23140"/>
                </a:lnTo>
                <a:close/>
              </a:path>
            </a:pathLst>
          </a:custGeom>
          <a:noFill/>
          <a:ln w="2032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F657ADAA-4DC8-9859-C552-96A8E6F89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6E6962A-06BC-39BC-C1E4-8DF568A49BDC}"/>
              </a:ext>
            </a:extLst>
          </p:cNvPr>
          <p:cNvSpPr txBox="1">
            <a:spLocks/>
          </p:cNvSpPr>
          <p:nvPr/>
        </p:nvSpPr>
        <p:spPr>
          <a:xfrm>
            <a:off x="5846564" y="913920"/>
            <a:ext cx="6345436" cy="30606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endParaRPr lang="da-DK" sz="1800" dirty="0"/>
          </a:p>
          <a:p>
            <a:pPr marL="0" indent="0">
              <a:buFont typeface="Arial" panose="020B0604020202020204" pitchFamily="34" charset="0"/>
              <a:buNone/>
            </a:pPr>
            <a:endParaRPr lang="da-DK" sz="1800" dirty="0"/>
          </a:p>
          <a:p>
            <a:pPr marL="0" indent="0">
              <a:buNone/>
            </a:pPr>
            <a:r>
              <a:rPr lang="da-DK" sz="2200" b="1" dirty="0"/>
              <a:t>Hypersensitivitet typiske udfordringer</a:t>
            </a:r>
          </a:p>
          <a:p>
            <a:pPr lvl="0"/>
            <a:r>
              <a:rPr lang="da-DK" sz="2200" dirty="0"/>
              <a:t> </a:t>
            </a:r>
            <a:r>
              <a:rPr lang="da-DK" sz="1800" dirty="0"/>
              <a:t>Lugte opleves som for stærke, kvalmende eller distraherende</a:t>
            </a:r>
          </a:p>
          <a:p>
            <a:pPr lvl="0"/>
            <a:r>
              <a:rPr lang="da-DK" sz="1800" dirty="0"/>
              <a:t> Reagerer kraftigt på fx parfume, rengøringsmidler eller madlavningslugte</a:t>
            </a:r>
          </a:p>
          <a:p>
            <a:pPr lvl="0"/>
            <a:r>
              <a:rPr lang="da-DK" sz="1800" dirty="0"/>
              <a:t> Undgår bestemte personer eller steder pga. deres lugt (parfume, røg, mad).</a:t>
            </a:r>
          </a:p>
          <a:p>
            <a:pPr lvl="0"/>
            <a:endParaRPr lang="da-DK" sz="1800" dirty="0"/>
          </a:p>
          <a:p>
            <a:endParaRPr lang="da-DK" sz="1800" dirty="0"/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E7C0B78B-4A46-DF81-FE68-6EC44CA4BFAB}"/>
              </a:ext>
            </a:extLst>
          </p:cNvPr>
          <p:cNvSpPr txBox="1">
            <a:spLocks/>
          </p:cNvSpPr>
          <p:nvPr/>
        </p:nvSpPr>
        <p:spPr>
          <a:xfrm>
            <a:off x="5846564" y="3974601"/>
            <a:ext cx="6345436" cy="281034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>
              <a:buFont typeface="Arial" panose="020B0604020202020204" pitchFamily="34" charset="0"/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b="1" dirty="0" err="1"/>
              <a:t>Hyposensitivitet</a:t>
            </a:r>
            <a:r>
              <a:rPr lang="da-DK" sz="2000" b="1" dirty="0"/>
              <a:t> typiske udfordringer</a:t>
            </a:r>
          </a:p>
          <a:p>
            <a:pPr lvl="0"/>
            <a:r>
              <a:rPr lang="da-DK" sz="1800" dirty="0"/>
              <a:t>Lugte registreres svagt, og personen søger mere intens stimulation. </a:t>
            </a:r>
          </a:p>
          <a:p>
            <a:pPr lvl="0"/>
            <a:r>
              <a:rPr lang="da-DK" sz="1800" dirty="0"/>
              <a:t>Kan virke uopmærksom på egen </a:t>
            </a:r>
            <a:r>
              <a:rPr lang="da-DK" sz="1800" dirty="0" err="1"/>
              <a:t>kropslugt</a:t>
            </a:r>
            <a:r>
              <a:rPr lang="da-DK" sz="1800" dirty="0"/>
              <a:t> eller hygiejne</a:t>
            </a:r>
          </a:p>
          <a:p>
            <a:r>
              <a:rPr lang="da-DK" sz="1800" dirty="0"/>
              <a:t>Søger kraftige lugte — fx krydret mad, parfume, </a:t>
            </a:r>
            <a:r>
              <a:rPr lang="da-DK" sz="1800" dirty="0" err="1"/>
              <a:t>duftlys</a:t>
            </a:r>
            <a:endParaRPr lang="da-DK" sz="1800" dirty="0"/>
          </a:p>
          <a:p>
            <a:pPr lvl="0"/>
            <a:endParaRPr lang="da-DK" sz="1800" dirty="0"/>
          </a:p>
          <a:p>
            <a:pPr marL="0" lvl="0" indent="0">
              <a:buNone/>
            </a:pPr>
            <a:endParaRPr lang="da-DK" sz="1800" dirty="0"/>
          </a:p>
          <a:p>
            <a:endParaRPr lang="da-DK" sz="1700" dirty="0"/>
          </a:p>
          <a:p>
            <a:pPr lvl="0"/>
            <a:endParaRPr lang="da-DK" sz="2000" dirty="0"/>
          </a:p>
          <a:p>
            <a:pPr>
              <a:buFont typeface="+mj-lt"/>
              <a:buAutoNum type="arabicPeriod"/>
            </a:pPr>
            <a:endParaRPr lang="da-DK" sz="1800" dirty="0"/>
          </a:p>
          <a:p>
            <a:endParaRPr lang="da-DK" sz="1800" dirty="0"/>
          </a:p>
        </p:txBody>
      </p:sp>
      <p:pic>
        <p:nvPicPr>
          <p:cNvPr id="10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63D1DD49-17BA-1C45-62CB-DEEB24C28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18786" r="50114" b="21729"/>
          <a:stretch>
            <a:fillRect/>
          </a:stretch>
        </p:blipFill>
        <p:spPr bwMode="auto">
          <a:xfrm>
            <a:off x="11024755" y="1105447"/>
            <a:ext cx="1112559" cy="975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egn to illustrationer i samme stil: én der viser mæthed (fx en person der læner sig tilbage med tilfreds ansigt og hånden på maven), og én der viser sult (fx en person med gaffel og kniv i hånden og sultent blik). De skal bruges til at illustrere hypersensitivitet og hyposensitivitet i forhold til sanserne">
            <a:extLst>
              <a:ext uri="{FF2B5EF4-FFF2-40B4-BE49-F238E27FC236}">
                <a16:creationId xmlns:a16="http://schemas.microsoft.com/office/drawing/2014/main" id="{39B75FF2-07FF-BDAE-78CB-EF85F86AF6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3" t="18786" b="21729"/>
          <a:stretch>
            <a:fillRect/>
          </a:stretch>
        </p:blipFill>
        <p:spPr bwMode="auto">
          <a:xfrm>
            <a:off x="11294836" y="4140229"/>
            <a:ext cx="755224" cy="596910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1580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>
            <a:extLst>
              <a:ext uri="{FF2B5EF4-FFF2-40B4-BE49-F238E27FC236}">
                <a16:creationId xmlns:a16="http://schemas.microsoft.com/office/drawing/2014/main" id="{3BCECE97-F2BB-2164-7A23-06CD4CB36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3A9B13-51C7-7B6E-6A67-5E40BF380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37CC42D-0B62-2EC2-58A9-63329151A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0AD23456-CC4B-B2E8-FEC4-F2D776130D05}"/>
              </a:ext>
            </a:extLst>
          </p:cNvPr>
          <p:cNvGrpSpPr/>
          <p:nvPr/>
        </p:nvGrpSpPr>
        <p:grpSpPr>
          <a:xfrm>
            <a:off x="6628799" y="2325757"/>
            <a:ext cx="2780421" cy="2568067"/>
            <a:chOff x="1548" y="1783175"/>
            <a:chExt cx="3001862" cy="3001862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EF58BD4-5871-E034-17EC-DF6B18141A51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" name="Ellipse 4">
              <a:extLst>
                <a:ext uri="{FF2B5EF4-FFF2-40B4-BE49-F238E27FC236}">
                  <a16:creationId xmlns:a16="http://schemas.microsoft.com/office/drawing/2014/main" id="{580FA3FC-4B4B-0B4F-609F-D24DBB47C379}"/>
                </a:ext>
              </a:extLst>
            </p:cNvPr>
            <p:cNvSpPr txBox="1"/>
            <p:nvPr/>
          </p:nvSpPr>
          <p:spPr>
            <a:xfrm>
              <a:off x="441161" y="2222787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/>
              <a:r>
                <a:rPr lang="da-DK" sz="2000" b="1" dirty="0"/>
                <a:t>Ligevægts-sansen</a:t>
              </a:r>
              <a:r>
                <a:rPr lang="da-DK" sz="2000" dirty="0"/>
                <a:t> (den vestibulære sans)</a:t>
              </a:r>
            </a:p>
            <a:p>
              <a:pPr lvl="0"/>
              <a:r>
                <a:rPr lang="da-DK" sz="2000" dirty="0"/>
                <a:t>Hyper = fx bliver let køresyg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231B7397-95FD-FCB1-8C58-4205E87FB91E}"/>
              </a:ext>
            </a:extLst>
          </p:cNvPr>
          <p:cNvGrpSpPr/>
          <p:nvPr/>
        </p:nvGrpSpPr>
        <p:grpSpPr>
          <a:xfrm>
            <a:off x="9145279" y="3986769"/>
            <a:ext cx="2780421" cy="2568067"/>
            <a:chOff x="1548" y="1783175"/>
            <a:chExt cx="3001862" cy="3001862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EC208221-860E-BF4A-96F4-42FB5454ED90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9" name="Ellipse 4">
              <a:extLst>
                <a:ext uri="{FF2B5EF4-FFF2-40B4-BE49-F238E27FC236}">
                  <a16:creationId xmlns:a16="http://schemas.microsoft.com/office/drawing/2014/main" id="{65007F49-7AD2-7FAB-A9EF-54CA2BCA50C2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Den </a:t>
              </a:r>
              <a:r>
                <a:rPr lang="da-DK" sz="2000" b="1" dirty="0" err="1"/>
                <a:t>interoceptive</a:t>
              </a:r>
              <a:r>
                <a:rPr lang="da-DK" sz="2000" b="1" dirty="0"/>
                <a:t> sans</a:t>
              </a:r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dirty="0"/>
                <a:t>(fx svært ved at mærke sult/tørst)</a:t>
              </a:r>
            </a:p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da-DK" sz="2000" kern="1200" dirty="0"/>
            </a:p>
          </p:txBody>
        </p: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BC97027D-7D79-2B3D-1CCB-B0E3C2CEFF75}"/>
              </a:ext>
            </a:extLst>
          </p:cNvPr>
          <p:cNvGrpSpPr/>
          <p:nvPr/>
        </p:nvGrpSpPr>
        <p:grpSpPr>
          <a:xfrm>
            <a:off x="9033978" y="406654"/>
            <a:ext cx="2780421" cy="2568067"/>
            <a:chOff x="1548" y="1783175"/>
            <a:chExt cx="3001862" cy="3001862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AE193E0-E080-701A-14FC-D1DC593E8CF2}"/>
                </a:ext>
              </a:extLst>
            </p:cNvPr>
            <p:cNvSpPr/>
            <p:nvPr/>
          </p:nvSpPr>
          <p:spPr>
            <a:xfrm>
              <a:off x="1548" y="1783175"/>
              <a:ext cx="3001862" cy="3001862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2" name="Ellipse 4">
              <a:extLst>
                <a:ext uri="{FF2B5EF4-FFF2-40B4-BE49-F238E27FC236}">
                  <a16:creationId xmlns:a16="http://schemas.microsoft.com/office/drawing/2014/main" id="{A92D2AC9-7464-17F5-1543-EAFC1E0C4E36}"/>
                </a:ext>
              </a:extLst>
            </p:cNvPr>
            <p:cNvSpPr txBox="1"/>
            <p:nvPr/>
          </p:nvSpPr>
          <p:spPr>
            <a:xfrm>
              <a:off x="441161" y="2222788"/>
              <a:ext cx="2122636" cy="2122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2000" b="1" kern="1200" dirty="0"/>
                <a:t>Muskel-</a:t>
              </a:r>
              <a:r>
                <a:rPr lang="da-DK" sz="2000" b="1" kern="1200" dirty="0" err="1"/>
                <a:t>ledsansen</a:t>
              </a:r>
              <a:r>
                <a:rPr lang="da-DK" sz="2000" kern="1200" dirty="0"/>
                <a:t> (den </a:t>
              </a:r>
              <a:r>
                <a:rPr lang="da-DK" sz="2000" kern="1200" dirty="0" err="1"/>
                <a:t>proprioceptive</a:t>
              </a:r>
              <a:r>
                <a:rPr lang="da-DK" sz="2000" kern="1200" dirty="0"/>
                <a:t> sans)</a:t>
              </a:r>
            </a:p>
          </p:txBody>
        </p:sp>
      </p:grpSp>
      <p:graphicFrame>
        <p:nvGraphicFramePr>
          <p:cNvPr id="13" name="Pladsholder til indhold 3">
            <a:extLst>
              <a:ext uri="{FF2B5EF4-FFF2-40B4-BE49-F238E27FC236}">
                <a16:creationId xmlns:a16="http://schemas.microsoft.com/office/drawing/2014/main" id="{B3D4F204-256C-433B-B43F-DA7DA54D676A}"/>
              </a:ext>
            </a:extLst>
          </p:cNvPr>
          <p:cNvGraphicFramePr>
            <a:graphicFrameLocks/>
          </p:cNvGraphicFramePr>
          <p:nvPr/>
        </p:nvGraphicFramePr>
        <p:xfrm>
          <a:off x="-1942763" y="297958"/>
          <a:ext cx="9748326" cy="5594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348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A5C903F6-2ABA-A7CE-48B3-4A34176BE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4755" y="-1"/>
            <a:ext cx="1167245" cy="116724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9A8363E-7190-536F-36C6-B88A3F15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”Lagkagen”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B5D1FC1-3B69-90E4-DFA3-8EAB1FA9047E}"/>
              </a:ext>
            </a:extLst>
          </p:cNvPr>
          <p:cNvSpPr/>
          <p:nvPr/>
        </p:nvSpPr>
        <p:spPr>
          <a:xfrm>
            <a:off x="6940296" y="6003909"/>
            <a:ext cx="4745736" cy="7987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</a:rPr>
              <a:t>Rigiditet/nedsat forestillingsevne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D824F8C-934E-EB55-486A-4ACA242C4FE4}"/>
              </a:ext>
            </a:extLst>
          </p:cNvPr>
          <p:cNvSpPr/>
          <p:nvPr/>
        </p:nvSpPr>
        <p:spPr>
          <a:xfrm>
            <a:off x="6940296" y="5296010"/>
            <a:ext cx="4745736" cy="7078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</a:rPr>
              <a:t>Kommunikation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5783DB1-0AFE-759F-67A6-922D1FF3D8E1}"/>
              </a:ext>
            </a:extLst>
          </p:cNvPr>
          <p:cNvSpPr/>
          <p:nvPr/>
        </p:nvSpPr>
        <p:spPr>
          <a:xfrm>
            <a:off x="6940296" y="3801585"/>
            <a:ext cx="4745736" cy="78652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Høresansen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08BC2B6-BBCC-6D33-093E-E491CB9446CB}"/>
              </a:ext>
            </a:extLst>
          </p:cNvPr>
          <p:cNvSpPr/>
          <p:nvPr/>
        </p:nvSpPr>
        <p:spPr>
          <a:xfrm>
            <a:off x="6940296" y="4588111"/>
            <a:ext cx="4745736" cy="7078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 dirty="0">
                <a:solidFill>
                  <a:schemeClr val="tx1"/>
                </a:solidFill>
              </a:rPr>
              <a:t>Socialt samspil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62936B3-ADC9-C707-D7F8-3ED3EAB64689}"/>
              </a:ext>
            </a:extLst>
          </p:cNvPr>
          <p:cNvSpPr/>
          <p:nvPr/>
        </p:nvSpPr>
        <p:spPr>
          <a:xfrm>
            <a:off x="6940296" y="3150615"/>
            <a:ext cx="4745736" cy="61960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bg1"/>
                </a:solidFill>
              </a:rPr>
              <a:t>Lugtesansen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44A9E2C-EFEB-662B-8386-417D39EA0F37}"/>
              </a:ext>
            </a:extLst>
          </p:cNvPr>
          <p:cNvSpPr/>
          <p:nvPr/>
        </p:nvSpPr>
        <p:spPr>
          <a:xfrm>
            <a:off x="6940296" y="2611718"/>
            <a:ext cx="4745736" cy="523213"/>
          </a:xfrm>
          <a:prstGeom prst="rect">
            <a:avLst/>
          </a:prstGeom>
          <a:solidFill>
            <a:srgbClr val="CC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Den taktile sans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1E542AC-0A9B-107A-7DCA-C565EA001349}"/>
              </a:ext>
            </a:extLst>
          </p:cNvPr>
          <p:cNvSpPr/>
          <p:nvPr/>
        </p:nvSpPr>
        <p:spPr>
          <a:xfrm>
            <a:off x="6940296" y="1960466"/>
            <a:ext cx="4745736" cy="619602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Den visuelle sans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144500BC-3F5F-C860-639F-4A8325A0EA21}"/>
              </a:ext>
            </a:extLst>
          </p:cNvPr>
          <p:cNvSpPr/>
          <p:nvPr/>
        </p:nvSpPr>
        <p:spPr>
          <a:xfrm>
            <a:off x="6940296" y="1311537"/>
            <a:ext cx="4745736" cy="619602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Den </a:t>
            </a:r>
            <a:r>
              <a:rPr lang="da-DK" sz="2000" dirty="0" err="1">
                <a:solidFill>
                  <a:schemeClr val="tx1"/>
                </a:solidFill>
              </a:rPr>
              <a:t>interoceptive</a:t>
            </a:r>
            <a:r>
              <a:rPr lang="da-DK" sz="2000" dirty="0">
                <a:solidFill>
                  <a:schemeClr val="tx1"/>
                </a:solidFill>
              </a:rPr>
              <a:t> sans, både fysiologisk og emotionelt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2B039F5-5D3B-5369-3429-236ED5FF3FD4}"/>
              </a:ext>
            </a:extLst>
          </p:cNvPr>
          <p:cNvSpPr/>
          <p:nvPr/>
        </p:nvSpPr>
        <p:spPr>
          <a:xfrm>
            <a:off x="6940296" y="660768"/>
            <a:ext cx="4745736" cy="6196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Muskel-</a:t>
            </a:r>
            <a:r>
              <a:rPr lang="da-DK" sz="2000" dirty="0" err="1">
                <a:solidFill>
                  <a:schemeClr val="tx1"/>
                </a:solidFill>
              </a:rPr>
              <a:t>ledsansen</a:t>
            </a:r>
            <a:endParaRPr lang="da-DK" sz="2000" dirty="0">
              <a:solidFill>
                <a:schemeClr val="tx1"/>
              </a:solidFill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C7B8F914-DE8E-B1FF-D8D1-F29F20E0FE8A}"/>
              </a:ext>
            </a:extLst>
          </p:cNvPr>
          <p:cNvSpPr txBox="1"/>
          <p:nvPr/>
        </p:nvSpPr>
        <p:spPr>
          <a:xfrm>
            <a:off x="2584704" y="5835955"/>
            <a:ext cx="3511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Hvad så med smagssansen? = Kun da jeg var barn.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FC0DC38-191A-E5A8-42B6-CE3B001BF076}"/>
              </a:ext>
            </a:extLst>
          </p:cNvPr>
          <p:cNvSpPr/>
          <p:nvPr/>
        </p:nvSpPr>
        <p:spPr>
          <a:xfrm>
            <a:off x="6940296" y="65913"/>
            <a:ext cx="4745736" cy="6196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solidFill>
                  <a:schemeClr val="tx1"/>
                </a:solidFill>
              </a:rPr>
              <a:t>Vestibulær sans</a:t>
            </a:r>
          </a:p>
        </p:txBody>
      </p:sp>
    </p:spTree>
    <p:extLst>
      <p:ext uri="{BB962C8B-B14F-4D97-AF65-F5344CB8AC3E}">
        <p14:creationId xmlns:p14="http://schemas.microsoft.com/office/powerpoint/2010/main" val="305303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27F81-3CFE-9F4D-5C39-19B0E27C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4764" y="238052"/>
            <a:ext cx="5801591" cy="1325563"/>
          </a:xfrm>
        </p:spPr>
        <p:txBody>
          <a:bodyPr/>
          <a:lstStyle/>
          <a:p>
            <a:r>
              <a:rPr lang="da-DK" dirty="0"/>
              <a:t>Besøg min hjemmeside:</a:t>
            </a:r>
            <a:br>
              <a:rPr lang="da-DK" dirty="0"/>
            </a:br>
            <a:r>
              <a:rPr lang="da-DK" dirty="0"/>
              <a:t>Autismeterapeuten.dk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CD7BF9-CA98-B823-0B22-412AC08B3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791" y="277380"/>
            <a:ext cx="2621973" cy="3151620"/>
          </a:xfrm>
        </p:spPr>
        <p:txBody>
          <a:bodyPr/>
          <a:lstStyle/>
          <a:p>
            <a:r>
              <a:rPr lang="da-DK" dirty="0"/>
              <a:t>Artikler/blog</a:t>
            </a:r>
          </a:p>
          <a:p>
            <a:r>
              <a:rPr lang="da-DK" dirty="0"/>
              <a:t>Onlinekurser</a:t>
            </a:r>
          </a:p>
          <a:p>
            <a:r>
              <a:rPr lang="da-DK" dirty="0"/>
              <a:t>Rådgivning</a:t>
            </a:r>
          </a:p>
          <a:p>
            <a:r>
              <a:rPr lang="da-DK" dirty="0"/>
              <a:t>Terapi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3185D59-D745-AD0B-74BD-A790CE298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82" y="0"/>
            <a:ext cx="3827318" cy="382731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2C1A4E1-AE60-552C-E06C-3864F08AD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981" y="2750002"/>
            <a:ext cx="5834293" cy="4107998"/>
          </a:xfrm>
          <a:prstGeom prst="rect">
            <a:avLst/>
          </a:prstGeom>
        </p:spPr>
      </p:pic>
      <p:sp>
        <p:nvSpPr>
          <p:cNvPr id="8" name="Taleboble: rektangel 7">
            <a:extLst>
              <a:ext uri="{FF2B5EF4-FFF2-40B4-BE49-F238E27FC236}">
                <a16:creationId xmlns:a16="http://schemas.microsoft.com/office/drawing/2014/main" id="{7E969626-9CDC-2877-1CDF-67DF885B98C9}"/>
              </a:ext>
            </a:extLst>
          </p:cNvPr>
          <p:cNvSpPr/>
          <p:nvPr/>
        </p:nvSpPr>
        <p:spPr>
          <a:xfrm>
            <a:off x="87922" y="3727938"/>
            <a:ext cx="2488223" cy="1969477"/>
          </a:xfrm>
          <a:prstGeom prst="wedgeRectCallout">
            <a:avLst>
              <a:gd name="adj1" fmla="val 123266"/>
              <a:gd name="adj2" fmla="val 2510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/>
              <a:t>Gratis onlinekursus!</a:t>
            </a:r>
          </a:p>
          <a:p>
            <a:pPr algn="ctr"/>
            <a:r>
              <a:rPr lang="da-DK" sz="2000" dirty="0"/>
              <a:t>Find det på min hjemmeside ved fanen ”onlinekurser og lydbøger”</a:t>
            </a:r>
          </a:p>
        </p:txBody>
      </p:sp>
    </p:spTree>
    <p:extLst>
      <p:ext uri="{BB962C8B-B14F-4D97-AF65-F5344CB8AC3E}">
        <p14:creationId xmlns:p14="http://schemas.microsoft.com/office/powerpoint/2010/main" val="28987906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B213CA-B6F1-6A5D-9E64-7809B7C6D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498" y="186612"/>
            <a:ext cx="3944340" cy="627204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da-DK" sz="2800" dirty="0"/>
              <a:t>Spørgsmål og kontaktinfo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3CF1A58-012A-15D3-3D49-DC3A8B44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" y="2002728"/>
            <a:ext cx="5586406" cy="3835364"/>
          </a:xfrm>
          <a:solidFill>
            <a:schemeClr val="bg2"/>
          </a:solidFill>
        </p:spPr>
        <p:txBody>
          <a:bodyPr>
            <a:normAutofit/>
          </a:bodyPr>
          <a:lstStyle/>
          <a:p>
            <a:pPr indent="-228600">
              <a:lnSpc>
                <a:spcPct val="100000"/>
              </a:lnSpc>
              <a:spcBef>
                <a:spcPts val="700"/>
              </a:spcBef>
            </a:pPr>
            <a:r>
              <a:rPr lang="da-DK" sz="18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Ole </a:t>
            </a:r>
            <a:r>
              <a:rPr lang="da-DK" sz="1800" noProof="0">
                <a:latin typeface="Calibri" panose="020F0502020204030204" pitchFamily="34" charset="0"/>
                <a:cs typeface="Calibri" panose="020F0502020204030204" pitchFamily="34" charset="0"/>
              </a:rPr>
              <a:t>Anders Rauff </a:t>
            </a:r>
            <a:endParaRPr lang="da-DK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-228600">
              <a:lnSpc>
                <a:spcPct val="100000"/>
              </a:lnSpc>
              <a:spcBef>
                <a:spcPts val="700"/>
              </a:spcBef>
            </a:pPr>
            <a:r>
              <a:rPr lang="da-DK" sz="18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E-mail: aspie78@gmail.com</a:t>
            </a:r>
          </a:p>
          <a:p>
            <a:pPr indent="-228600">
              <a:lnSpc>
                <a:spcPct val="100000"/>
              </a:lnSpc>
              <a:spcBef>
                <a:spcPts val="700"/>
              </a:spcBef>
            </a:pPr>
            <a:r>
              <a:rPr lang="da-DK" sz="18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Hjemmeside: www.autismeterapeuten.dk         </a:t>
            </a:r>
          </a:p>
          <a:p>
            <a:pPr indent="-228600">
              <a:lnSpc>
                <a:spcPct val="100000"/>
              </a:lnSpc>
              <a:spcBef>
                <a:spcPts val="700"/>
              </a:spcBef>
            </a:pPr>
            <a:r>
              <a:rPr lang="da-DK" sz="18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Facebookgruppe:  Autisme i parforholdet at leve med en autist/Asperger</a:t>
            </a:r>
          </a:p>
          <a:p>
            <a:pPr marL="342900" indent="-22860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a-DK" sz="18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YouTubevideoer om autisme: ”autismekanalen”</a:t>
            </a:r>
          </a:p>
          <a:p>
            <a:pPr marL="342900" indent="-22860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a-DK" sz="1800" noProof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YouTubevideoer om sprog søg: ”Ole Anders Rauff” på YouTube </a:t>
            </a:r>
          </a:p>
          <a:p>
            <a:pPr marL="342900" indent="-228600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da-DK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Send mig gerne en venneanmodning på LinkedIn eller Facebook</a:t>
            </a:r>
            <a:endParaRPr lang="da-DK" sz="18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a-DK" noProof="0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B2BD4EDB-F4F4-8466-EA3F-90A624953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9460" y="186612"/>
            <a:ext cx="5679293" cy="212576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a-DK" sz="2400" b="1" dirty="0">
                <a:solidFill>
                  <a:schemeClr val="tx1"/>
                </a:solidFill>
              </a:rPr>
              <a:t>Kontakt mig på: </a:t>
            </a:r>
            <a:r>
              <a:rPr lang="da-DK" sz="2400" b="1" dirty="0">
                <a:solidFill>
                  <a:schemeClr val="tx1"/>
                </a:solidFill>
                <a:hlinkClick r:id="rId2"/>
              </a:rPr>
              <a:t>aspie78@gmail.com</a:t>
            </a:r>
            <a:endParaRPr lang="da-DK" sz="2400" b="1" dirty="0">
              <a:solidFill>
                <a:schemeClr val="tx1"/>
              </a:solidFill>
            </a:endParaRPr>
          </a:p>
          <a:p>
            <a:r>
              <a:rPr lang="da-DK" sz="2400" b="1" dirty="0">
                <a:solidFill>
                  <a:schemeClr val="tx1"/>
                </a:solidFill>
              </a:rPr>
              <a:t>hvis jeg skal komme og holde foredrag om et eller andet autisme-relateret</a:t>
            </a:r>
          </a:p>
          <a:p>
            <a:r>
              <a:rPr lang="da-DK" sz="2400" dirty="0">
                <a:solidFill>
                  <a:schemeClr val="tx1"/>
                </a:solidFill>
              </a:rPr>
              <a:t>www.autismeterapeuten.dk</a:t>
            </a:r>
          </a:p>
        </p:txBody>
      </p:sp>
      <p:pic>
        <p:nvPicPr>
          <p:cNvPr id="6" name="Billede 5" descr="Et billede, der indeholder mand, person, briller, væg&#10;&#10;Automatisk genereret beskrivelse">
            <a:extLst>
              <a:ext uri="{FF2B5EF4-FFF2-40B4-BE49-F238E27FC236}">
                <a16:creationId xmlns:a16="http://schemas.microsoft.com/office/drawing/2014/main" id="{873D1943-3A1C-D56D-F261-4B6628EC6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16" y="91472"/>
            <a:ext cx="1558189" cy="1740995"/>
          </a:xfrm>
          <a:prstGeom prst="rect">
            <a:avLst/>
          </a:prstGeom>
        </p:spPr>
      </p:pic>
      <p:pic>
        <p:nvPicPr>
          <p:cNvPr id="9" name="Billede 8" descr="Et billede, der indeholder tekst, Ansigt, Publikation/tidsskrift/artikel, bog&#10;&#10;AI-genereret indhold kan være ukorrekt.">
            <a:extLst>
              <a:ext uri="{FF2B5EF4-FFF2-40B4-BE49-F238E27FC236}">
                <a16:creationId xmlns:a16="http://schemas.microsoft.com/office/drawing/2014/main" id="{FE1E1261-EF37-7463-EE62-BB52B836B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451" y="2647828"/>
            <a:ext cx="5342394" cy="4023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7421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EDA45E-2727-18C0-343C-C14F2BBB2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870" y="154110"/>
            <a:ext cx="7016260" cy="1325563"/>
          </a:xfrm>
        </p:spPr>
        <p:txBody>
          <a:bodyPr>
            <a:normAutofit/>
          </a:bodyPr>
          <a:lstStyle/>
          <a:p>
            <a:r>
              <a:rPr lang="da-DK" dirty="0"/>
              <a:t>Gode råd/tips/tricks og hjælpemidler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C0955C40-99BB-BBDC-1D15-1AF445DF4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89486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2978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3592</TotalTime>
  <Words>1844</Words>
  <Application>Microsoft Office PowerPoint</Application>
  <PresentationFormat>Widescreen</PresentationFormat>
  <Paragraphs>326</Paragraphs>
  <Slides>30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Office-tema</vt:lpstr>
      <vt:lpstr>Autisme og sanseforstyrrelser</vt:lpstr>
      <vt:lpstr>Sanseberetning At blive ”angrebet” af omvandrende ”parfumefabrikker”</vt:lpstr>
      <vt:lpstr>PowerPoint-præsentation</vt:lpstr>
      <vt:lpstr>Endnu en sanseberetning</vt:lpstr>
      <vt:lpstr>PowerPoint-præsentation</vt:lpstr>
      <vt:lpstr>Bogudgivelser</vt:lpstr>
      <vt:lpstr>PowerPoint-præsentation</vt:lpstr>
      <vt:lpstr>Sansen er mæt = hypersensitiv (man har meget brug for at skåne og beskytte den)</vt:lpstr>
      <vt:lpstr>Fodboldkampe</vt:lpstr>
      <vt:lpstr>PowerPoint-præsentation</vt:lpstr>
      <vt:lpstr>At være detektiv i forhold til adfærd. Er der en sansestimuli i spil?</vt:lpstr>
      <vt:lpstr>Lidt mere om muskel-ledsansen</vt:lpstr>
      <vt:lpstr>Hvorfor endte den samtale med et skænderi?</vt:lpstr>
      <vt:lpstr>Interoception</vt:lpstr>
      <vt:lpstr>Hyper og hyposensitivitet - interoception</vt:lpstr>
      <vt:lpstr>Gode råd/tips/tricks og hjælpemidler – De indre sanser</vt:lpstr>
      <vt:lpstr>PowerPoint-præsentation</vt:lpstr>
      <vt:lpstr>Den tjekkiske ”disk-jockey”</vt:lpstr>
      <vt:lpstr>PowerPoint-præsentation</vt:lpstr>
      <vt:lpstr>Er der andre end mig der savner disse felter med tekst på supermarkedsgulve?</vt:lpstr>
      <vt:lpstr>PowerPoint-præsentation</vt:lpstr>
      <vt:lpstr>De fantastiske maskiner</vt:lpstr>
      <vt:lpstr>PowerPoint-præsentation</vt:lpstr>
      <vt:lpstr>En slem skuffelse!</vt:lpstr>
      <vt:lpstr>Er der noget som helst positivt ved at have corona? </vt:lpstr>
      <vt:lpstr>PowerPoint-præsentation</vt:lpstr>
      <vt:lpstr>”Lagkagen”</vt:lpstr>
      <vt:lpstr>Besøg min hjemmeside: Autismeterapeuten.dk</vt:lpstr>
      <vt:lpstr>Spørgsmål og kontaktinfo</vt:lpstr>
      <vt:lpstr>Gode råd/tips/tricks og hjælpemidler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Ole Rauff</dc:creator>
  <cp:lastModifiedBy>Ole Rauff</cp:lastModifiedBy>
  <cp:revision>187</cp:revision>
  <dcterms:created xsi:type="dcterms:W3CDTF">2024-01-21T11:34:09Z</dcterms:created>
  <dcterms:modified xsi:type="dcterms:W3CDTF">2026-09-18T08:59:26Z</dcterms:modified>
</cp:coreProperties>
</file>